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5143500" cx="9144000"/>
  <p:notesSz cx="6858000" cy="9144000"/>
  <p:embeddedFontLst>
    <p:embeddedFont>
      <p:font typeface="Fira Sans Extra Condensed Medium"/>
      <p:regular r:id="rId34"/>
      <p:bold r:id="rId35"/>
      <p:italic r:id="rId36"/>
      <p:boldItalic r:id="rId37"/>
    </p:embeddedFont>
    <p:embeddedFont>
      <p:font typeface="Share"/>
      <p:regular r:id="rId38"/>
      <p:bold r:id="rId39"/>
      <p:italic r:id="rId40"/>
      <p:boldItalic r:id="rId41"/>
    </p:embeddedFont>
    <p:embeddedFont>
      <p:font typeface="DM Serif Display"/>
      <p:regular r:id="rId42"/>
      <p:italic r:id="rId43"/>
    </p:embeddedFont>
    <p:embeddedFont>
      <p:font typeface="Open Sans Light"/>
      <p:regular r:id="rId44"/>
      <p:bold r:id="rId45"/>
      <p:italic r:id="rId46"/>
      <p:boldItalic r:id="rId47"/>
    </p:embeddedFont>
    <p:embeddedFont>
      <p:font typeface="Open Sans"/>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Share-italic.fntdata"/><Relationship Id="rId42" Type="http://schemas.openxmlformats.org/officeDocument/2006/relationships/font" Target="fonts/DMSerifDisplay-regular.fntdata"/><Relationship Id="rId41" Type="http://schemas.openxmlformats.org/officeDocument/2006/relationships/font" Target="fonts/Share-boldItalic.fntdata"/><Relationship Id="rId44" Type="http://schemas.openxmlformats.org/officeDocument/2006/relationships/font" Target="fonts/OpenSansLight-regular.fntdata"/><Relationship Id="rId43" Type="http://schemas.openxmlformats.org/officeDocument/2006/relationships/font" Target="fonts/DMSerifDisplay-italic.fntdata"/><Relationship Id="rId46" Type="http://schemas.openxmlformats.org/officeDocument/2006/relationships/font" Target="fonts/OpenSansLight-italic.fntdata"/><Relationship Id="rId45" Type="http://schemas.openxmlformats.org/officeDocument/2006/relationships/font" Target="fonts/OpenSansLight-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OpenSans-regular.fntdata"/><Relationship Id="rId47" Type="http://schemas.openxmlformats.org/officeDocument/2006/relationships/font" Target="fonts/OpenSansLight-boldItalic.fntdata"/><Relationship Id="rId49" Type="http://schemas.openxmlformats.org/officeDocument/2006/relationships/font" Target="fonts/OpenSans-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font" Target="fonts/FiraSansExtraCondensedMedium-bold.fntdata"/><Relationship Id="rId34" Type="http://schemas.openxmlformats.org/officeDocument/2006/relationships/font" Target="fonts/FiraSansExtraCondensedMedium-regular.fntdata"/><Relationship Id="rId37" Type="http://schemas.openxmlformats.org/officeDocument/2006/relationships/font" Target="fonts/FiraSansExtraCondensedMedium-boldItalic.fntdata"/><Relationship Id="rId36" Type="http://schemas.openxmlformats.org/officeDocument/2006/relationships/font" Target="fonts/FiraSansExtraCondensedMedium-italic.fntdata"/><Relationship Id="rId39" Type="http://schemas.openxmlformats.org/officeDocument/2006/relationships/font" Target="fonts/Share-bold.fntdata"/><Relationship Id="rId38" Type="http://schemas.openxmlformats.org/officeDocument/2006/relationships/font" Target="fonts/Share-regular.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OpenSans-boldItalic.fntdata"/><Relationship Id="rId50" Type="http://schemas.openxmlformats.org/officeDocument/2006/relationships/font" Target="fonts/OpenSans-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1588ae0e4b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1588ae0e4b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2cc91d19e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32cc91d19e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1588ae0e4b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1588ae0e4b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1588ae0e4b_0_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1588ae0e4b_0_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1588ae0e4b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1588ae0e4b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1588ae0e4b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1588ae0e4b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1742133474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1742133474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1588ae0e4b_0_9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1588ae0e4b_0_9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32d220bc1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32d220bc1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166a889f7a_1_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166a889f7a_1_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1588ae0e4b_0_1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1588ae0e4b_0_1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1588ae0e4b_0_1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1588ae0e4b_0_1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32d220bc1b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32d220bc1b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32d220bc1b0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32d220bc1b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2d220bc1b0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32d220bc1b0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1588ae0e4b_0_1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1588ae0e4b_0_1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1588ae0e4b_0_1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1588ae0e4b_0_1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1588ae0e4b_0_1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1588ae0e4b_0_1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32d220bc1b0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32d220bc1b0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32d83b73d7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32d83b73d7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1588ae0e4b_0_1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1588ae0e4b_0_1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1588ae0e4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1588ae0e4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1588ae0e4b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1588ae0e4b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1588ae0e4b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1588ae0e4b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1588ae0e4b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1588ae0e4b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1588ae0e4b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1588ae0e4b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1588ae0e4b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1588ae0e4b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166a889f7a_1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166a889f7a_1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1" Type="http://schemas.openxmlformats.org/officeDocument/2006/relationships/slide" Target="/ppt/slides/slide20.xml"/><Relationship Id="rId10" Type="http://schemas.openxmlformats.org/officeDocument/2006/relationships/slide" Target="/ppt/slides/slide20.xml"/><Relationship Id="rId13" Type="http://schemas.openxmlformats.org/officeDocument/2006/relationships/slide" Target="/ppt/slides/slide24.xml"/><Relationship Id="rId12" Type="http://schemas.openxmlformats.org/officeDocument/2006/relationships/slide" Target="/ppt/slides/slide24.xml"/><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8.xml"/><Relationship Id="rId9" Type="http://schemas.openxmlformats.org/officeDocument/2006/relationships/slide" Target="/ppt/slides/slide17.xml"/><Relationship Id="rId5" Type="http://schemas.openxmlformats.org/officeDocument/2006/relationships/slide" Target="/ppt/slides/slide8.xml"/><Relationship Id="rId6" Type="http://schemas.openxmlformats.org/officeDocument/2006/relationships/slide" Target="/ppt/slides/slide12.xml"/><Relationship Id="rId7" Type="http://schemas.openxmlformats.org/officeDocument/2006/relationships/slide" Target="/ppt/slides/slide12.xml"/><Relationship Id="rId8" Type="http://schemas.openxmlformats.org/officeDocument/2006/relationships/slide" Target="/ppt/slides/slide1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449550" y="1361100"/>
            <a:ext cx="4245000" cy="2122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CCCCCC"/>
              </a:buClr>
              <a:buSzPts val="4800"/>
              <a:buFont typeface="DM Serif Display"/>
              <a:buNone/>
              <a:defRPr sz="4800">
                <a:solidFill>
                  <a:schemeClr val="dk1"/>
                </a:solidFill>
                <a:latin typeface="DM Serif Display"/>
                <a:ea typeface="DM Serif Display"/>
                <a:cs typeface="DM Serif Display"/>
                <a:sym typeface="DM Serif Display"/>
              </a:defRPr>
            </a:lvl1pPr>
            <a:lvl2pPr lvl="1"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2pPr>
            <a:lvl3pPr lvl="2"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3pPr>
            <a:lvl4pPr lvl="3"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4pPr>
            <a:lvl5pPr lvl="4"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5pPr>
            <a:lvl6pPr lvl="5"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6pPr>
            <a:lvl7pPr lvl="6"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7pPr>
            <a:lvl8pPr lvl="7"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8pPr>
            <a:lvl9pPr lvl="8"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9pPr>
          </a:lstStyle>
          <a:p/>
        </p:txBody>
      </p:sp>
      <p:sp>
        <p:nvSpPr>
          <p:cNvPr id="10" name="Google Shape;10;p2"/>
          <p:cNvSpPr txBox="1"/>
          <p:nvPr>
            <p:ph idx="1" type="subTitle"/>
          </p:nvPr>
        </p:nvSpPr>
        <p:spPr>
          <a:xfrm>
            <a:off x="2449475" y="3483600"/>
            <a:ext cx="4245000" cy="363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CCCCCC"/>
              </a:buClr>
              <a:buSzPts val="1800"/>
              <a:buNone/>
              <a:defRPr sz="1200">
                <a:latin typeface="Open Sans Light"/>
                <a:ea typeface="Open Sans Light"/>
                <a:cs typeface="Open Sans Light"/>
                <a:sym typeface="Open Sans Light"/>
              </a:defRPr>
            </a:lvl1pPr>
            <a:lvl2pPr lvl="1" rtl="0" algn="ctr">
              <a:lnSpc>
                <a:spcPct val="100000"/>
              </a:lnSpc>
              <a:spcBef>
                <a:spcPts val="0"/>
              </a:spcBef>
              <a:spcAft>
                <a:spcPts val="0"/>
              </a:spcAft>
              <a:buClr>
                <a:srgbClr val="CCCCCC"/>
              </a:buClr>
              <a:buSzPts val="2800"/>
              <a:buNone/>
              <a:defRPr sz="2800">
                <a:solidFill>
                  <a:srgbClr val="CCCCCC"/>
                </a:solidFill>
              </a:defRPr>
            </a:lvl2pPr>
            <a:lvl3pPr lvl="2" rtl="0" algn="ctr">
              <a:lnSpc>
                <a:spcPct val="100000"/>
              </a:lnSpc>
              <a:spcBef>
                <a:spcPts val="0"/>
              </a:spcBef>
              <a:spcAft>
                <a:spcPts val="0"/>
              </a:spcAft>
              <a:buClr>
                <a:srgbClr val="CCCCCC"/>
              </a:buClr>
              <a:buSzPts val="2800"/>
              <a:buNone/>
              <a:defRPr sz="2800">
                <a:solidFill>
                  <a:srgbClr val="CCCCCC"/>
                </a:solidFill>
              </a:defRPr>
            </a:lvl3pPr>
            <a:lvl4pPr lvl="3" rtl="0" algn="ctr">
              <a:lnSpc>
                <a:spcPct val="100000"/>
              </a:lnSpc>
              <a:spcBef>
                <a:spcPts val="0"/>
              </a:spcBef>
              <a:spcAft>
                <a:spcPts val="0"/>
              </a:spcAft>
              <a:buClr>
                <a:srgbClr val="CCCCCC"/>
              </a:buClr>
              <a:buSzPts val="2800"/>
              <a:buNone/>
              <a:defRPr sz="2800">
                <a:solidFill>
                  <a:srgbClr val="CCCCCC"/>
                </a:solidFill>
              </a:defRPr>
            </a:lvl4pPr>
            <a:lvl5pPr lvl="4" rtl="0" algn="ctr">
              <a:lnSpc>
                <a:spcPct val="100000"/>
              </a:lnSpc>
              <a:spcBef>
                <a:spcPts val="0"/>
              </a:spcBef>
              <a:spcAft>
                <a:spcPts val="0"/>
              </a:spcAft>
              <a:buClr>
                <a:srgbClr val="CCCCCC"/>
              </a:buClr>
              <a:buSzPts val="2800"/>
              <a:buNone/>
              <a:defRPr sz="2800">
                <a:solidFill>
                  <a:srgbClr val="CCCCCC"/>
                </a:solidFill>
              </a:defRPr>
            </a:lvl5pPr>
            <a:lvl6pPr lvl="5" rtl="0" algn="ctr">
              <a:lnSpc>
                <a:spcPct val="100000"/>
              </a:lnSpc>
              <a:spcBef>
                <a:spcPts val="0"/>
              </a:spcBef>
              <a:spcAft>
                <a:spcPts val="0"/>
              </a:spcAft>
              <a:buClr>
                <a:srgbClr val="CCCCCC"/>
              </a:buClr>
              <a:buSzPts val="2800"/>
              <a:buNone/>
              <a:defRPr sz="2800">
                <a:solidFill>
                  <a:srgbClr val="CCCCCC"/>
                </a:solidFill>
              </a:defRPr>
            </a:lvl6pPr>
            <a:lvl7pPr lvl="6" rtl="0" algn="ctr">
              <a:lnSpc>
                <a:spcPct val="100000"/>
              </a:lnSpc>
              <a:spcBef>
                <a:spcPts val="0"/>
              </a:spcBef>
              <a:spcAft>
                <a:spcPts val="0"/>
              </a:spcAft>
              <a:buClr>
                <a:srgbClr val="CCCCCC"/>
              </a:buClr>
              <a:buSzPts val="2800"/>
              <a:buNone/>
              <a:defRPr sz="2800">
                <a:solidFill>
                  <a:srgbClr val="CCCCCC"/>
                </a:solidFill>
              </a:defRPr>
            </a:lvl7pPr>
            <a:lvl8pPr lvl="7" rtl="0" algn="ctr">
              <a:lnSpc>
                <a:spcPct val="100000"/>
              </a:lnSpc>
              <a:spcBef>
                <a:spcPts val="0"/>
              </a:spcBef>
              <a:spcAft>
                <a:spcPts val="0"/>
              </a:spcAft>
              <a:buClr>
                <a:srgbClr val="CCCCCC"/>
              </a:buClr>
              <a:buSzPts val="2800"/>
              <a:buNone/>
              <a:defRPr sz="2800">
                <a:solidFill>
                  <a:srgbClr val="CCCCCC"/>
                </a:solidFill>
              </a:defRPr>
            </a:lvl8pPr>
            <a:lvl9pPr lvl="8" rtl="0" algn="ctr">
              <a:lnSpc>
                <a:spcPct val="100000"/>
              </a:lnSpc>
              <a:spcBef>
                <a:spcPts val="0"/>
              </a:spcBef>
              <a:spcAft>
                <a:spcPts val="0"/>
              </a:spcAft>
              <a:buClr>
                <a:srgbClr val="CCCCCC"/>
              </a:buClr>
              <a:buSzPts val="2800"/>
              <a:buNone/>
              <a:defRPr sz="2800">
                <a:solidFill>
                  <a:srgbClr val="CCCCCC"/>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4" name="Shape 34"/>
        <p:cNvGrpSpPr/>
        <p:nvPr/>
      </p:nvGrpSpPr>
      <p:grpSpPr>
        <a:xfrm>
          <a:off x="0" y="0"/>
          <a:ext cx="0" cy="0"/>
          <a:chOff x="0" y="0"/>
          <a:chExt cx="0" cy="0"/>
        </a:xfrm>
      </p:grpSpPr>
      <p:sp>
        <p:nvSpPr>
          <p:cNvPr id="35" name="Google Shape;35;p11"/>
          <p:cNvSpPr txBox="1"/>
          <p:nvPr>
            <p:ph hasCustomPrompt="1" type="title"/>
          </p:nvPr>
        </p:nvSpPr>
        <p:spPr>
          <a:xfrm>
            <a:off x="713100" y="2293525"/>
            <a:ext cx="7717800" cy="14994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p:nvPr>
            <p:ph idx="1" type="subTitle"/>
          </p:nvPr>
        </p:nvSpPr>
        <p:spPr>
          <a:xfrm>
            <a:off x="712975" y="3945425"/>
            <a:ext cx="7717800" cy="42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Font typeface="Open Sans Light"/>
              <a:buNone/>
              <a:defRPr sz="1400">
                <a:latin typeface="Open Sans Light"/>
                <a:ea typeface="Open Sans Light"/>
                <a:cs typeface="Open Sans Light"/>
                <a:sym typeface="Open Sans Light"/>
              </a:defRPr>
            </a:lvl1pPr>
            <a:lvl2pPr lvl="1" rtl="0" algn="ctr">
              <a:lnSpc>
                <a:spcPct val="100000"/>
              </a:lnSpc>
              <a:spcBef>
                <a:spcPts val="0"/>
              </a:spcBef>
              <a:spcAft>
                <a:spcPts val="0"/>
              </a:spcAft>
              <a:buSzPts val="1200"/>
              <a:buFont typeface="Open Sans Light"/>
              <a:buNone/>
              <a:defRPr sz="1200">
                <a:latin typeface="Open Sans Light"/>
                <a:ea typeface="Open Sans Light"/>
                <a:cs typeface="Open Sans Light"/>
                <a:sym typeface="Open Sans Light"/>
              </a:defRPr>
            </a:lvl2pPr>
            <a:lvl3pPr lvl="2" rtl="0" algn="ctr">
              <a:lnSpc>
                <a:spcPct val="100000"/>
              </a:lnSpc>
              <a:spcBef>
                <a:spcPts val="0"/>
              </a:spcBef>
              <a:spcAft>
                <a:spcPts val="0"/>
              </a:spcAft>
              <a:buSzPts val="1200"/>
              <a:buFont typeface="Open Sans Light"/>
              <a:buNone/>
              <a:defRPr sz="1200">
                <a:latin typeface="Open Sans Light"/>
                <a:ea typeface="Open Sans Light"/>
                <a:cs typeface="Open Sans Light"/>
                <a:sym typeface="Open Sans Light"/>
              </a:defRPr>
            </a:lvl3pPr>
            <a:lvl4pPr lvl="3" rtl="0" algn="ctr">
              <a:lnSpc>
                <a:spcPct val="100000"/>
              </a:lnSpc>
              <a:spcBef>
                <a:spcPts val="0"/>
              </a:spcBef>
              <a:spcAft>
                <a:spcPts val="0"/>
              </a:spcAft>
              <a:buSzPts val="1200"/>
              <a:buFont typeface="Open Sans Light"/>
              <a:buNone/>
              <a:defRPr>
                <a:latin typeface="Open Sans Light"/>
                <a:ea typeface="Open Sans Light"/>
                <a:cs typeface="Open Sans Light"/>
                <a:sym typeface="Open Sans Light"/>
              </a:defRPr>
            </a:lvl4pPr>
            <a:lvl5pPr lvl="4" rtl="0" algn="ctr">
              <a:lnSpc>
                <a:spcPct val="100000"/>
              </a:lnSpc>
              <a:spcBef>
                <a:spcPts val="0"/>
              </a:spcBef>
              <a:spcAft>
                <a:spcPts val="0"/>
              </a:spcAft>
              <a:buSzPts val="1200"/>
              <a:buFont typeface="Open Sans Light"/>
              <a:buNone/>
              <a:defRPr sz="1200">
                <a:latin typeface="Open Sans Light"/>
                <a:ea typeface="Open Sans Light"/>
                <a:cs typeface="Open Sans Light"/>
                <a:sym typeface="Open Sans Light"/>
              </a:defRPr>
            </a:lvl5pPr>
            <a:lvl6pPr lvl="5" rtl="0" algn="ctr">
              <a:lnSpc>
                <a:spcPct val="100000"/>
              </a:lnSpc>
              <a:spcBef>
                <a:spcPts val="0"/>
              </a:spcBef>
              <a:spcAft>
                <a:spcPts val="0"/>
              </a:spcAft>
              <a:buSzPts val="1200"/>
              <a:buFont typeface="Open Sans Light"/>
              <a:buNone/>
              <a:defRPr sz="1200">
                <a:latin typeface="Open Sans Light"/>
                <a:ea typeface="Open Sans Light"/>
                <a:cs typeface="Open Sans Light"/>
                <a:sym typeface="Open Sans Light"/>
              </a:defRPr>
            </a:lvl6pPr>
            <a:lvl7pPr lvl="6" rtl="0" algn="ctr">
              <a:lnSpc>
                <a:spcPct val="100000"/>
              </a:lnSpc>
              <a:spcBef>
                <a:spcPts val="0"/>
              </a:spcBef>
              <a:spcAft>
                <a:spcPts val="0"/>
              </a:spcAft>
              <a:buSzPts val="1200"/>
              <a:buFont typeface="Open Sans Light"/>
              <a:buNone/>
              <a:defRPr sz="1200">
                <a:latin typeface="Open Sans Light"/>
                <a:ea typeface="Open Sans Light"/>
                <a:cs typeface="Open Sans Light"/>
                <a:sym typeface="Open Sans Light"/>
              </a:defRPr>
            </a:lvl7pPr>
            <a:lvl8pPr lvl="7" rtl="0" algn="ctr">
              <a:lnSpc>
                <a:spcPct val="100000"/>
              </a:lnSpc>
              <a:spcBef>
                <a:spcPts val="0"/>
              </a:spcBef>
              <a:spcAft>
                <a:spcPts val="0"/>
              </a:spcAft>
              <a:buSzPts val="1200"/>
              <a:buFont typeface="Open Sans Light"/>
              <a:buNone/>
              <a:defRPr sz="1200">
                <a:latin typeface="Open Sans Light"/>
                <a:ea typeface="Open Sans Light"/>
                <a:cs typeface="Open Sans Light"/>
                <a:sym typeface="Open Sans Light"/>
              </a:defRPr>
            </a:lvl8pPr>
            <a:lvl9pPr lvl="8" rtl="0" algn="ctr">
              <a:lnSpc>
                <a:spcPct val="100000"/>
              </a:lnSpc>
              <a:spcBef>
                <a:spcPts val="0"/>
              </a:spcBef>
              <a:spcAft>
                <a:spcPts val="0"/>
              </a:spcAft>
              <a:buSzPts val="1200"/>
              <a:buFont typeface="Open Sans Light"/>
              <a:buNone/>
              <a:defRPr sz="1200">
                <a:latin typeface="Open Sans Light"/>
                <a:ea typeface="Open Sans Light"/>
                <a:cs typeface="Open Sans Light"/>
                <a:sym typeface="Open Sans Ligh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2"/>
        </a:solidFill>
      </p:bgPr>
    </p:bg>
    <p:spTree>
      <p:nvGrpSpPr>
        <p:cNvPr id="37" name="Shape 3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38" name="Shape 38"/>
        <p:cNvGrpSpPr/>
        <p:nvPr/>
      </p:nvGrpSpPr>
      <p:grpSpPr>
        <a:xfrm>
          <a:off x="0" y="0"/>
          <a:ext cx="0" cy="0"/>
          <a:chOff x="0" y="0"/>
          <a:chExt cx="0" cy="0"/>
        </a:xfrm>
      </p:grpSpPr>
      <p:sp>
        <p:nvSpPr>
          <p:cNvPr id="39" name="Google Shape;39;p13"/>
          <p:cNvSpPr txBox="1"/>
          <p:nvPr>
            <p:ph type="ctrTitle"/>
          </p:nvPr>
        </p:nvSpPr>
        <p:spPr>
          <a:xfrm>
            <a:off x="723600" y="470622"/>
            <a:ext cx="17538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0" name="Google Shape;40;p13">
            <a:hlinkClick action="ppaction://hlinksldjump" r:id="rId2"/>
          </p:cNvPr>
          <p:cNvSpPr txBox="1"/>
          <p:nvPr>
            <p:ph idx="2" type="ctrTitle"/>
          </p:nvPr>
        </p:nvSpPr>
        <p:spPr>
          <a:xfrm>
            <a:off x="2869492" y="2202425"/>
            <a:ext cx="11700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sz="1200"/>
            </a:lvl1pPr>
            <a:lvl2pPr lvl="1" rtl="0" algn="r">
              <a:spcBef>
                <a:spcPts val="0"/>
              </a:spcBef>
              <a:spcAft>
                <a:spcPts val="0"/>
              </a:spcAft>
              <a:buSzPts val="1200"/>
              <a:buNone/>
              <a:defRPr sz="1200"/>
            </a:lvl2pPr>
            <a:lvl3pPr lvl="2" rtl="0" algn="r">
              <a:spcBef>
                <a:spcPts val="0"/>
              </a:spcBef>
              <a:spcAft>
                <a:spcPts val="0"/>
              </a:spcAft>
              <a:buSzPts val="1200"/>
              <a:buNone/>
              <a:defRPr sz="1200"/>
            </a:lvl3pPr>
            <a:lvl4pPr lvl="3" rtl="0" algn="r">
              <a:spcBef>
                <a:spcPts val="0"/>
              </a:spcBef>
              <a:spcAft>
                <a:spcPts val="0"/>
              </a:spcAft>
              <a:buSzPts val="1200"/>
              <a:buNone/>
              <a:defRPr sz="1200"/>
            </a:lvl4pPr>
            <a:lvl5pPr lvl="4" rtl="0" algn="r">
              <a:spcBef>
                <a:spcPts val="0"/>
              </a:spcBef>
              <a:spcAft>
                <a:spcPts val="0"/>
              </a:spcAft>
              <a:buSzPts val="1200"/>
              <a:buNone/>
              <a:defRPr sz="1200"/>
            </a:lvl5pPr>
            <a:lvl6pPr lvl="5" rtl="0" algn="r">
              <a:spcBef>
                <a:spcPts val="0"/>
              </a:spcBef>
              <a:spcAft>
                <a:spcPts val="0"/>
              </a:spcAft>
              <a:buSzPts val="1200"/>
              <a:buNone/>
              <a:defRPr sz="1200"/>
            </a:lvl6pPr>
            <a:lvl7pPr lvl="6" rtl="0" algn="r">
              <a:spcBef>
                <a:spcPts val="0"/>
              </a:spcBef>
              <a:spcAft>
                <a:spcPts val="0"/>
              </a:spcAft>
              <a:buSzPts val="1200"/>
              <a:buNone/>
              <a:defRPr sz="1200"/>
            </a:lvl7pPr>
            <a:lvl8pPr lvl="7" rtl="0" algn="r">
              <a:spcBef>
                <a:spcPts val="0"/>
              </a:spcBef>
              <a:spcAft>
                <a:spcPts val="0"/>
              </a:spcAft>
              <a:buSzPts val="1200"/>
              <a:buNone/>
              <a:defRPr sz="1200"/>
            </a:lvl8pPr>
            <a:lvl9pPr lvl="8" rtl="0" algn="r">
              <a:spcBef>
                <a:spcPts val="0"/>
              </a:spcBef>
              <a:spcAft>
                <a:spcPts val="0"/>
              </a:spcAft>
              <a:buSzPts val="1200"/>
              <a:buNone/>
              <a:defRPr sz="1200"/>
            </a:lvl9pPr>
          </a:lstStyle>
          <a:p/>
        </p:txBody>
      </p:sp>
      <p:sp>
        <p:nvSpPr>
          <p:cNvPr id="41" name="Google Shape;41;p13"/>
          <p:cNvSpPr txBox="1"/>
          <p:nvPr>
            <p:ph idx="1" type="subTitle"/>
          </p:nvPr>
        </p:nvSpPr>
        <p:spPr>
          <a:xfrm>
            <a:off x="2133184" y="2617473"/>
            <a:ext cx="19065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42" name="Google Shape;42;p13">
            <a:hlinkClick action="ppaction://hlinksldjump" r:id="rId3"/>
          </p:cNvPr>
          <p:cNvSpPr txBox="1"/>
          <p:nvPr>
            <p:ph hasCustomPrompt="1" idx="3" type="title"/>
          </p:nvPr>
        </p:nvSpPr>
        <p:spPr>
          <a:xfrm>
            <a:off x="2285884" y="1624335"/>
            <a:ext cx="17538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5200"/>
              <a:buNone/>
              <a:defRPr sz="5200"/>
            </a:lvl1pPr>
            <a:lvl2pPr lvl="1"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13">
            <a:hlinkClick action="ppaction://hlinksldjump" r:id="rId4"/>
          </p:cNvPr>
          <p:cNvSpPr txBox="1"/>
          <p:nvPr>
            <p:ph idx="4" type="ctrTitle"/>
          </p:nvPr>
        </p:nvSpPr>
        <p:spPr>
          <a:xfrm>
            <a:off x="3965788" y="2199025"/>
            <a:ext cx="22518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sz="1200"/>
            </a:lvl1pPr>
            <a:lvl2pPr lvl="1" rtl="0" algn="r">
              <a:spcBef>
                <a:spcPts val="0"/>
              </a:spcBef>
              <a:spcAft>
                <a:spcPts val="0"/>
              </a:spcAft>
              <a:buSzPts val="1200"/>
              <a:buNone/>
              <a:defRPr sz="1200"/>
            </a:lvl2pPr>
            <a:lvl3pPr lvl="2" rtl="0" algn="r">
              <a:spcBef>
                <a:spcPts val="0"/>
              </a:spcBef>
              <a:spcAft>
                <a:spcPts val="0"/>
              </a:spcAft>
              <a:buSzPts val="1200"/>
              <a:buNone/>
              <a:defRPr sz="1200"/>
            </a:lvl3pPr>
            <a:lvl4pPr lvl="3" rtl="0" algn="r">
              <a:spcBef>
                <a:spcPts val="0"/>
              </a:spcBef>
              <a:spcAft>
                <a:spcPts val="0"/>
              </a:spcAft>
              <a:buSzPts val="1200"/>
              <a:buNone/>
              <a:defRPr sz="1200"/>
            </a:lvl4pPr>
            <a:lvl5pPr lvl="4" rtl="0" algn="r">
              <a:spcBef>
                <a:spcPts val="0"/>
              </a:spcBef>
              <a:spcAft>
                <a:spcPts val="0"/>
              </a:spcAft>
              <a:buSzPts val="1200"/>
              <a:buNone/>
              <a:defRPr sz="1200"/>
            </a:lvl5pPr>
            <a:lvl6pPr lvl="5" rtl="0" algn="r">
              <a:spcBef>
                <a:spcPts val="0"/>
              </a:spcBef>
              <a:spcAft>
                <a:spcPts val="0"/>
              </a:spcAft>
              <a:buSzPts val="1200"/>
              <a:buNone/>
              <a:defRPr sz="1200"/>
            </a:lvl6pPr>
            <a:lvl7pPr lvl="6" rtl="0" algn="r">
              <a:spcBef>
                <a:spcPts val="0"/>
              </a:spcBef>
              <a:spcAft>
                <a:spcPts val="0"/>
              </a:spcAft>
              <a:buSzPts val="1200"/>
              <a:buNone/>
              <a:defRPr sz="1200"/>
            </a:lvl7pPr>
            <a:lvl8pPr lvl="7" rtl="0" algn="r">
              <a:spcBef>
                <a:spcPts val="0"/>
              </a:spcBef>
              <a:spcAft>
                <a:spcPts val="0"/>
              </a:spcAft>
              <a:buSzPts val="1200"/>
              <a:buNone/>
              <a:defRPr sz="1200"/>
            </a:lvl8pPr>
            <a:lvl9pPr lvl="8" rtl="0" algn="r">
              <a:spcBef>
                <a:spcPts val="0"/>
              </a:spcBef>
              <a:spcAft>
                <a:spcPts val="0"/>
              </a:spcAft>
              <a:buSzPts val="1200"/>
              <a:buNone/>
              <a:defRPr sz="1200"/>
            </a:lvl9pPr>
          </a:lstStyle>
          <a:p/>
        </p:txBody>
      </p:sp>
      <p:sp>
        <p:nvSpPr>
          <p:cNvPr id="44" name="Google Shape;44;p13"/>
          <p:cNvSpPr txBox="1"/>
          <p:nvPr>
            <p:ph idx="5" type="subTitle"/>
          </p:nvPr>
        </p:nvSpPr>
        <p:spPr>
          <a:xfrm>
            <a:off x="4240888" y="2612183"/>
            <a:ext cx="19767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Font typeface="Open Sans Light"/>
              <a:buNone/>
              <a:defRPr sz="1000"/>
            </a:lvl1pPr>
            <a:lvl2pPr lvl="1" rtl="0"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rtl="0"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rtl="0"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rtl="0"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rtl="0"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rtl="0"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rtl="0"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rtl="0"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45" name="Google Shape;45;p13">
            <a:hlinkClick action="ppaction://hlinksldjump" r:id="rId5"/>
          </p:cNvPr>
          <p:cNvSpPr txBox="1"/>
          <p:nvPr>
            <p:ph hasCustomPrompt="1" idx="6" type="title"/>
          </p:nvPr>
        </p:nvSpPr>
        <p:spPr>
          <a:xfrm>
            <a:off x="4483545" y="1620937"/>
            <a:ext cx="17538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5200"/>
              <a:buNone/>
              <a:defRPr sz="5200"/>
            </a:lvl1pPr>
            <a:lvl2pPr lvl="1"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a:r>
              <a:t>xx%</a:t>
            </a:r>
          </a:p>
        </p:txBody>
      </p:sp>
      <p:sp>
        <p:nvSpPr>
          <p:cNvPr id="46" name="Google Shape;46;p13">
            <a:hlinkClick action="ppaction://hlinksldjump" r:id="rId6"/>
          </p:cNvPr>
          <p:cNvSpPr txBox="1"/>
          <p:nvPr>
            <p:ph idx="7" type="ctrTitle"/>
          </p:nvPr>
        </p:nvSpPr>
        <p:spPr>
          <a:xfrm>
            <a:off x="6974340" y="2199050"/>
            <a:ext cx="14448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sz="1200"/>
            </a:lvl1pPr>
            <a:lvl2pPr lvl="1" rtl="0" algn="r">
              <a:spcBef>
                <a:spcPts val="0"/>
              </a:spcBef>
              <a:spcAft>
                <a:spcPts val="0"/>
              </a:spcAft>
              <a:buSzPts val="1200"/>
              <a:buNone/>
              <a:defRPr sz="1200"/>
            </a:lvl2pPr>
            <a:lvl3pPr lvl="2" rtl="0" algn="r">
              <a:spcBef>
                <a:spcPts val="0"/>
              </a:spcBef>
              <a:spcAft>
                <a:spcPts val="0"/>
              </a:spcAft>
              <a:buSzPts val="1200"/>
              <a:buNone/>
              <a:defRPr sz="1200"/>
            </a:lvl3pPr>
            <a:lvl4pPr lvl="3" rtl="0" algn="r">
              <a:spcBef>
                <a:spcPts val="0"/>
              </a:spcBef>
              <a:spcAft>
                <a:spcPts val="0"/>
              </a:spcAft>
              <a:buSzPts val="1200"/>
              <a:buNone/>
              <a:defRPr sz="1200"/>
            </a:lvl4pPr>
            <a:lvl5pPr lvl="4" rtl="0" algn="r">
              <a:spcBef>
                <a:spcPts val="0"/>
              </a:spcBef>
              <a:spcAft>
                <a:spcPts val="0"/>
              </a:spcAft>
              <a:buSzPts val="1200"/>
              <a:buNone/>
              <a:defRPr sz="1200"/>
            </a:lvl5pPr>
            <a:lvl6pPr lvl="5" rtl="0" algn="r">
              <a:spcBef>
                <a:spcPts val="0"/>
              </a:spcBef>
              <a:spcAft>
                <a:spcPts val="0"/>
              </a:spcAft>
              <a:buSzPts val="1200"/>
              <a:buNone/>
              <a:defRPr sz="1200"/>
            </a:lvl6pPr>
            <a:lvl7pPr lvl="6" rtl="0" algn="r">
              <a:spcBef>
                <a:spcPts val="0"/>
              </a:spcBef>
              <a:spcAft>
                <a:spcPts val="0"/>
              </a:spcAft>
              <a:buSzPts val="1200"/>
              <a:buNone/>
              <a:defRPr sz="1200"/>
            </a:lvl7pPr>
            <a:lvl8pPr lvl="7" rtl="0" algn="r">
              <a:spcBef>
                <a:spcPts val="0"/>
              </a:spcBef>
              <a:spcAft>
                <a:spcPts val="0"/>
              </a:spcAft>
              <a:buSzPts val="1200"/>
              <a:buNone/>
              <a:defRPr sz="1200"/>
            </a:lvl8pPr>
            <a:lvl9pPr lvl="8" rtl="0" algn="r">
              <a:spcBef>
                <a:spcPts val="0"/>
              </a:spcBef>
              <a:spcAft>
                <a:spcPts val="0"/>
              </a:spcAft>
              <a:buSzPts val="1200"/>
              <a:buNone/>
              <a:defRPr sz="1200"/>
            </a:lvl9pPr>
          </a:lstStyle>
          <a:p/>
        </p:txBody>
      </p:sp>
      <p:sp>
        <p:nvSpPr>
          <p:cNvPr id="47" name="Google Shape;47;p13"/>
          <p:cNvSpPr txBox="1"/>
          <p:nvPr>
            <p:ph idx="8" type="subTitle"/>
          </p:nvPr>
        </p:nvSpPr>
        <p:spPr>
          <a:xfrm>
            <a:off x="6512506" y="2612198"/>
            <a:ext cx="19065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Font typeface="Open Sans Light"/>
              <a:buNone/>
              <a:defRPr sz="1000"/>
            </a:lvl1pPr>
            <a:lvl2pPr lvl="1" rtl="0"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rtl="0"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rtl="0"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rtl="0"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rtl="0"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rtl="0"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rtl="0"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rtl="0"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48" name="Google Shape;48;p13">
            <a:hlinkClick action="ppaction://hlinksldjump" r:id="rId7"/>
          </p:cNvPr>
          <p:cNvSpPr txBox="1"/>
          <p:nvPr>
            <p:ph hasCustomPrompt="1" idx="9" type="title"/>
          </p:nvPr>
        </p:nvSpPr>
        <p:spPr>
          <a:xfrm>
            <a:off x="6665206" y="1620947"/>
            <a:ext cx="17538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5200"/>
              <a:buNone/>
              <a:defRPr sz="5200"/>
            </a:lvl1pPr>
            <a:lvl2pPr lvl="1"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a:hlinkClick action="ppaction://hlinksldjump" r:id="rId8"/>
          </p:cNvPr>
          <p:cNvSpPr txBox="1"/>
          <p:nvPr>
            <p:ph idx="13" type="ctrTitle"/>
          </p:nvPr>
        </p:nvSpPr>
        <p:spPr>
          <a:xfrm>
            <a:off x="725626" y="3784901"/>
            <a:ext cx="11700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50" name="Google Shape;50;p13"/>
          <p:cNvSpPr txBox="1"/>
          <p:nvPr>
            <p:ph idx="14" type="subTitle"/>
          </p:nvPr>
        </p:nvSpPr>
        <p:spPr>
          <a:xfrm>
            <a:off x="725625" y="4199959"/>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Open Sans Light"/>
              <a:buNone/>
              <a:defRPr sz="1000"/>
            </a:lvl1pPr>
            <a:lvl2pPr lvl="1"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51" name="Google Shape;51;p13">
            <a:hlinkClick action="ppaction://hlinksldjump" r:id="rId9"/>
          </p:cNvPr>
          <p:cNvSpPr txBox="1"/>
          <p:nvPr>
            <p:ph hasCustomPrompt="1" idx="15" type="title"/>
          </p:nvPr>
        </p:nvSpPr>
        <p:spPr>
          <a:xfrm>
            <a:off x="725637" y="3219993"/>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a:hlinkClick action="ppaction://hlinksldjump" r:id="rId10"/>
          </p:cNvPr>
          <p:cNvSpPr txBox="1"/>
          <p:nvPr>
            <p:ph idx="16" type="ctrTitle"/>
          </p:nvPr>
        </p:nvSpPr>
        <p:spPr>
          <a:xfrm>
            <a:off x="2870600" y="3781501"/>
            <a:ext cx="11286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53" name="Google Shape;53;p13"/>
          <p:cNvSpPr txBox="1"/>
          <p:nvPr>
            <p:ph idx="17" type="subTitle"/>
          </p:nvPr>
        </p:nvSpPr>
        <p:spPr>
          <a:xfrm>
            <a:off x="2870596" y="4194668"/>
            <a:ext cx="19767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Open Sans Light"/>
              <a:buNone/>
              <a:defRPr sz="1000"/>
            </a:lvl1pPr>
            <a:lvl2pPr lvl="1"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54" name="Google Shape;54;p13">
            <a:hlinkClick action="ppaction://hlinksldjump" r:id="rId11"/>
          </p:cNvPr>
          <p:cNvSpPr txBox="1"/>
          <p:nvPr>
            <p:ph hasCustomPrompt="1" idx="18" type="title"/>
          </p:nvPr>
        </p:nvSpPr>
        <p:spPr>
          <a:xfrm>
            <a:off x="2870612" y="3216594"/>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13">
            <a:hlinkClick action="ppaction://hlinksldjump" r:id="rId12"/>
          </p:cNvPr>
          <p:cNvSpPr txBox="1"/>
          <p:nvPr>
            <p:ph idx="19" type="ctrTitle"/>
          </p:nvPr>
        </p:nvSpPr>
        <p:spPr>
          <a:xfrm>
            <a:off x="5015575" y="3781526"/>
            <a:ext cx="9165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56" name="Google Shape;56;p13"/>
          <p:cNvSpPr txBox="1"/>
          <p:nvPr>
            <p:ph idx="20" type="subTitle"/>
          </p:nvPr>
        </p:nvSpPr>
        <p:spPr>
          <a:xfrm>
            <a:off x="5015575" y="4194684"/>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Open Sans Light"/>
              <a:buNone/>
              <a:defRPr sz="1000"/>
            </a:lvl1pPr>
            <a:lvl2pPr lvl="1"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57" name="Google Shape;57;p13">
            <a:hlinkClick action="ppaction://hlinksldjump" r:id="rId13"/>
          </p:cNvPr>
          <p:cNvSpPr txBox="1"/>
          <p:nvPr>
            <p:ph hasCustomPrompt="1" idx="21" type="title"/>
          </p:nvPr>
        </p:nvSpPr>
        <p:spPr>
          <a:xfrm>
            <a:off x="5015587" y="3216604"/>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3">
    <p:spTree>
      <p:nvGrpSpPr>
        <p:cNvPr id="58" name="Shape 58"/>
        <p:cNvGrpSpPr/>
        <p:nvPr/>
      </p:nvGrpSpPr>
      <p:grpSpPr>
        <a:xfrm>
          <a:off x="0" y="0"/>
          <a:ext cx="0" cy="0"/>
          <a:chOff x="0" y="0"/>
          <a:chExt cx="0" cy="0"/>
        </a:xfrm>
      </p:grpSpPr>
      <p:sp>
        <p:nvSpPr>
          <p:cNvPr id="59" name="Google Shape;59;p14"/>
          <p:cNvSpPr txBox="1"/>
          <p:nvPr>
            <p:ph idx="1" type="subTitle"/>
          </p:nvPr>
        </p:nvSpPr>
        <p:spPr>
          <a:xfrm>
            <a:off x="1441813" y="1410150"/>
            <a:ext cx="6260400" cy="1639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800">
                <a:latin typeface="Open Sans Light"/>
                <a:ea typeface="Open Sans Light"/>
                <a:cs typeface="Open Sans Light"/>
                <a:sym typeface="Open Sans Light"/>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60" name="Google Shape;60;p14"/>
          <p:cNvSpPr txBox="1"/>
          <p:nvPr>
            <p:ph type="title"/>
          </p:nvPr>
        </p:nvSpPr>
        <p:spPr>
          <a:xfrm>
            <a:off x="1441788" y="3278250"/>
            <a:ext cx="6260400" cy="455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200"/>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spTree>
      <p:nvGrpSpPr>
        <p:cNvPr id="61" name="Shape 61"/>
        <p:cNvGrpSpPr/>
        <p:nvPr/>
      </p:nvGrpSpPr>
      <p:grpSpPr>
        <a:xfrm>
          <a:off x="0" y="0"/>
          <a:ext cx="0" cy="0"/>
          <a:chOff x="0" y="0"/>
          <a:chExt cx="0" cy="0"/>
        </a:xfrm>
      </p:grpSpPr>
      <p:sp>
        <p:nvSpPr>
          <p:cNvPr id="62" name="Google Shape;62;p15"/>
          <p:cNvSpPr txBox="1"/>
          <p:nvPr>
            <p:ph type="ctrTitle"/>
          </p:nvPr>
        </p:nvSpPr>
        <p:spPr>
          <a:xfrm flipH="1">
            <a:off x="2662025" y="2536464"/>
            <a:ext cx="2823900" cy="16224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B7B7B7"/>
              </a:buClr>
              <a:buSzPts val="3600"/>
              <a:buNone/>
              <a:defRPr sz="3600"/>
            </a:lvl1pPr>
            <a:lvl2pPr lvl="1" rtl="0" algn="r">
              <a:spcBef>
                <a:spcPts val="0"/>
              </a:spcBef>
              <a:spcAft>
                <a:spcPts val="0"/>
              </a:spcAft>
              <a:buClr>
                <a:srgbClr val="B7B7B7"/>
              </a:buClr>
              <a:buSzPts val="6500"/>
              <a:buNone/>
              <a:defRPr sz="6500">
                <a:solidFill>
                  <a:srgbClr val="B7B7B7"/>
                </a:solidFill>
              </a:defRPr>
            </a:lvl2pPr>
            <a:lvl3pPr lvl="2" rtl="0" algn="r">
              <a:spcBef>
                <a:spcPts val="0"/>
              </a:spcBef>
              <a:spcAft>
                <a:spcPts val="0"/>
              </a:spcAft>
              <a:buClr>
                <a:srgbClr val="B7B7B7"/>
              </a:buClr>
              <a:buSzPts val="6500"/>
              <a:buNone/>
              <a:defRPr sz="6500">
                <a:solidFill>
                  <a:srgbClr val="B7B7B7"/>
                </a:solidFill>
              </a:defRPr>
            </a:lvl3pPr>
            <a:lvl4pPr lvl="3" rtl="0" algn="r">
              <a:spcBef>
                <a:spcPts val="0"/>
              </a:spcBef>
              <a:spcAft>
                <a:spcPts val="0"/>
              </a:spcAft>
              <a:buClr>
                <a:srgbClr val="B7B7B7"/>
              </a:buClr>
              <a:buSzPts val="6500"/>
              <a:buNone/>
              <a:defRPr sz="6500">
                <a:solidFill>
                  <a:srgbClr val="B7B7B7"/>
                </a:solidFill>
              </a:defRPr>
            </a:lvl4pPr>
            <a:lvl5pPr lvl="4" rtl="0" algn="r">
              <a:spcBef>
                <a:spcPts val="0"/>
              </a:spcBef>
              <a:spcAft>
                <a:spcPts val="0"/>
              </a:spcAft>
              <a:buClr>
                <a:srgbClr val="B7B7B7"/>
              </a:buClr>
              <a:buSzPts val="6500"/>
              <a:buNone/>
              <a:defRPr sz="6500">
                <a:solidFill>
                  <a:srgbClr val="B7B7B7"/>
                </a:solidFill>
              </a:defRPr>
            </a:lvl5pPr>
            <a:lvl6pPr lvl="5" rtl="0" algn="r">
              <a:spcBef>
                <a:spcPts val="0"/>
              </a:spcBef>
              <a:spcAft>
                <a:spcPts val="0"/>
              </a:spcAft>
              <a:buClr>
                <a:srgbClr val="B7B7B7"/>
              </a:buClr>
              <a:buSzPts val="6500"/>
              <a:buNone/>
              <a:defRPr sz="6500">
                <a:solidFill>
                  <a:srgbClr val="B7B7B7"/>
                </a:solidFill>
              </a:defRPr>
            </a:lvl6pPr>
            <a:lvl7pPr lvl="6" rtl="0" algn="r">
              <a:spcBef>
                <a:spcPts val="0"/>
              </a:spcBef>
              <a:spcAft>
                <a:spcPts val="0"/>
              </a:spcAft>
              <a:buClr>
                <a:srgbClr val="B7B7B7"/>
              </a:buClr>
              <a:buSzPts val="6500"/>
              <a:buNone/>
              <a:defRPr sz="6500">
                <a:solidFill>
                  <a:srgbClr val="B7B7B7"/>
                </a:solidFill>
              </a:defRPr>
            </a:lvl7pPr>
            <a:lvl8pPr lvl="7" rtl="0" algn="r">
              <a:spcBef>
                <a:spcPts val="0"/>
              </a:spcBef>
              <a:spcAft>
                <a:spcPts val="0"/>
              </a:spcAft>
              <a:buClr>
                <a:srgbClr val="B7B7B7"/>
              </a:buClr>
              <a:buSzPts val="6500"/>
              <a:buNone/>
              <a:defRPr sz="6500">
                <a:solidFill>
                  <a:srgbClr val="B7B7B7"/>
                </a:solidFill>
              </a:defRPr>
            </a:lvl8pPr>
            <a:lvl9pPr lvl="8" rtl="0" algn="r">
              <a:spcBef>
                <a:spcPts val="0"/>
              </a:spcBef>
              <a:spcAft>
                <a:spcPts val="0"/>
              </a:spcAft>
              <a:buClr>
                <a:srgbClr val="B7B7B7"/>
              </a:buClr>
              <a:buSzPts val="6500"/>
              <a:buNone/>
              <a:defRPr sz="6500">
                <a:solidFill>
                  <a:srgbClr val="B7B7B7"/>
                </a:solidFill>
              </a:defRPr>
            </a:lvl9pPr>
          </a:lstStyle>
          <a:p/>
        </p:txBody>
      </p:sp>
      <p:sp>
        <p:nvSpPr>
          <p:cNvPr id="63" name="Google Shape;63;p15"/>
          <p:cNvSpPr txBox="1"/>
          <p:nvPr>
            <p:ph hasCustomPrompt="1" idx="2" type="title"/>
          </p:nvPr>
        </p:nvSpPr>
        <p:spPr>
          <a:xfrm flipH="1">
            <a:off x="5726839" y="2419325"/>
            <a:ext cx="2333700" cy="16224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B7B7B7"/>
              </a:buClr>
              <a:buSzPts val="16000"/>
              <a:buNone/>
              <a:defRPr sz="16000"/>
            </a:lvl1pPr>
            <a:lvl2pPr lvl="1"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3_1">
    <p:spTree>
      <p:nvGrpSpPr>
        <p:cNvPr id="64" name="Shape 64"/>
        <p:cNvGrpSpPr/>
        <p:nvPr/>
      </p:nvGrpSpPr>
      <p:grpSpPr>
        <a:xfrm>
          <a:off x="0" y="0"/>
          <a:ext cx="0" cy="0"/>
          <a:chOff x="0" y="0"/>
          <a:chExt cx="0" cy="0"/>
        </a:xfrm>
      </p:grpSpPr>
      <p:sp>
        <p:nvSpPr>
          <p:cNvPr id="65" name="Google Shape;65;p16"/>
          <p:cNvSpPr txBox="1"/>
          <p:nvPr>
            <p:ph type="ctrTitle"/>
          </p:nvPr>
        </p:nvSpPr>
        <p:spPr>
          <a:xfrm flipH="1">
            <a:off x="4098567" y="2240372"/>
            <a:ext cx="3224700" cy="1921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B7B7B7"/>
              </a:buClr>
              <a:buSzPts val="3600"/>
              <a:buNone/>
              <a:defRPr sz="3600"/>
            </a:lvl1pPr>
            <a:lvl2pPr lvl="1" rtl="0" algn="r">
              <a:spcBef>
                <a:spcPts val="0"/>
              </a:spcBef>
              <a:spcAft>
                <a:spcPts val="0"/>
              </a:spcAft>
              <a:buClr>
                <a:srgbClr val="B7B7B7"/>
              </a:buClr>
              <a:buSzPts val="6500"/>
              <a:buNone/>
              <a:defRPr sz="6500">
                <a:solidFill>
                  <a:srgbClr val="B7B7B7"/>
                </a:solidFill>
              </a:defRPr>
            </a:lvl2pPr>
            <a:lvl3pPr lvl="2" rtl="0" algn="r">
              <a:spcBef>
                <a:spcPts val="0"/>
              </a:spcBef>
              <a:spcAft>
                <a:spcPts val="0"/>
              </a:spcAft>
              <a:buClr>
                <a:srgbClr val="B7B7B7"/>
              </a:buClr>
              <a:buSzPts val="6500"/>
              <a:buNone/>
              <a:defRPr sz="6500">
                <a:solidFill>
                  <a:srgbClr val="B7B7B7"/>
                </a:solidFill>
              </a:defRPr>
            </a:lvl3pPr>
            <a:lvl4pPr lvl="3" rtl="0" algn="r">
              <a:spcBef>
                <a:spcPts val="0"/>
              </a:spcBef>
              <a:spcAft>
                <a:spcPts val="0"/>
              </a:spcAft>
              <a:buClr>
                <a:srgbClr val="B7B7B7"/>
              </a:buClr>
              <a:buSzPts val="6500"/>
              <a:buNone/>
              <a:defRPr sz="6500">
                <a:solidFill>
                  <a:srgbClr val="B7B7B7"/>
                </a:solidFill>
              </a:defRPr>
            </a:lvl4pPr>
            <a:lvl5pPr lvl="4" rtl="0" algn="r">
              <a:spcBef>
                <a:spcPts val="0"/>
              </a:spcBef>
              <a:spcAft>
                <a:spcPts val="0"/>
              </a:spcAft>
              <a:buClr>
                <a:srgbClr val="B7B7B7"/>
              </a:buClr>
              <a:buSzPts val="6500"/>
              <a:buNone/>
              <a:defRPr sz="6500">
                <a:solidFill>
                  <a:srgbClr val="B7B7B7"/>
                </a:solidFill>
              </a:defRPr>
            </a:lvl5pPr>
            <a:lvl6pPr lvl="5" rtl="0" algn="r">
              <a:spcBef>
                <a:spcPts val="0"/>
              </a:spcBef>
              <a:spcAft>
                <a:spcPts val="0"/>
              </a:spcAft>
              <a:buClr>
                <a:srgbClr val="B7B7B7"/>
              </a:buClr>
              <a:buSzPts val="6500"/>
              <a:buNone/>
              <a:defRPr sz="6500">
                <a:solidFill>
                  <a:srgbClr val="B7B7B7"/>
                </a:solidFill>
              </a:defRPr>
            </a:lvl6pPr>
            <a:lvl7pPr lvl="6" rtl="0" algn="r">
              <a:spcBef>
                <a:spcPts val="0"/>
              </a:spcBef>
              <a:spcAft>
                <a:spcPts val="0"/>
              </a:spcAft>
              <a:buClr>
                <a:srgbClr val="B7B7B7"/>
              </a:buClr>
              <a:buSzPts val="6500"/>
              <a:buNone/>
              <a:defRPr sz="6500">
                <a:solidFill>
                  <a:srgbClr val="B7B7B7"/>
                </a:solidFill>
              </a:defRPr>
            </a:lvl7pPr>
            <a:lvl8pPr lvl="7" rtl="0" algn="r">
              <a:spcBef>
                <a:spcPts val="0"/>
              </a:spcBef>
              <a:spcAft>
                <a:spcPts val="0"/>
              </a:spcAft>
              <a:buClr>
                <a:srgbClr val="B7B7B7"/>
              </a:buClr>
              <a:buSzPts val="6500"/>
              <a:buNone/>
              <a:defRPr sz="6500">
                <a:solidFill>
                  <a:srgbClr val="B7B7B7"/>
                </a:solidFill>
              </a:defRPr>
            </a:lvl8pPr>
            <a:lvl9pPr lvl="8" rtl="0" algn="r">
              <a:spcBef>
                <a:spcPts val="0"/>
              </a:spcBef>
              <a:spcAft>
                <a:spcPts val="0"/>
              </a:spcAft>
              <a:buClr>
                <a:srgbClr val="B7B7B7"/>
              </a:buClr>
              <a:buSzPts val="6500"/>
              <a:buNone/>
              <a:defRPr sz="6500">
                <a:solidFill>
                  <a:srgbClr val="B7B7B7"/>
                </a:solidFill>
              </a:defRPr>
            </a:lvl9pPr>
          </a:lstStyle>
          <a:p/>
        </p:txBody>
      </p:sp>
      <p:sp>
        <p:nvSpPr>
          <p:cNvPr id="66" name="Google Shape;66;p16"/>
          <p:cNvSpPr txBox="1"/>
          <p:nvPr>
            <p:ph hasCustomPrompt="1" idx="2" type="title"/>
          </p:nvPr>
        </p:nvSpPr>
        <p:spPr>
          <a:xfrm flipH="1">
            <a:off x="1631236" y="2269925"/>
            <a:ext cx="2379900" cy="1921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B7B7B7"/>
              </a:buClr>
              <a:buSzPts val="16000"/>
              <a:buNone/>
              <a:defRPr sz="16000"/>
            </a:lvl1pPr>
            <a:lvl2pPr lvl="1"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3_1_1">
    <p:spTree>
      <p:nvGrpSpPr>
        <p:cNvPr id="67" name="Shape 67"/>
        <p:cNvGrpSpPr/>
        <p:nvPr/>
      </p:nvGrpSpPr>
      <p:grpSpPr>
        <a:xfrm>
          <a:off x="0" y="0"/>
          <a:ext cx="0" cy="0"/>
          <a:chOff x="0" y="0"/>
          <a:chExt cx="0" cy="0"/>
        </a:xfrm>
      </p:grpSpPr>
      <p:sp>
        <p:nvSpPr>
          <p:cNvPr id="68" name="Google Shape;68;p17"/>
          <p:cNvSpPr txBox="1"/>
          <p:nvPr>
            <p:ph type="ctrTitle"/>
          </p:nvPr>
        </p:nvSpPr>
        <p:spPr>
          <a:xfrm flipH="1">
            <a:off x="2676021" y="2226953"/>
            <a:ext cx="2823900" cy="1921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B7B7B7"/>
              </a:buClr>
              <a:buSzPts val="3600"/>
              <a:buNone/>
              <a:defRPr sz="3600"/>
            </a:lvl1pPr>
            <a:lvl2pPr lvl="1" rtl="0" algn="r">
              <a:spcBef>
                <a:spcPts val="0"/>
              </a:spcBef>
              <a:spcAft>
                <a:spcPts val="0"/>
              </a:spcAft>
              <a:buClr>
                <a:srgbClr val="B7B7B7"/>
              </a:buClr>
              <a:buSzPts val="6500"/>
              <a:buNone/>
              <a:defRPr sz="6500">
                <a:solidFill>
                  <a:srgbClr val="B7B7B7"/>
                </a:solidFill>
              </a:defRPr>
            </a:lvl2pPr>
            <a:lvl3pPr lvl="2" rtl="0" algn="r">
              <a:spcBef>
                <a:spcPts val="0"/>
              </a:spcBef>
              <a:spcAft>
                <a:spcPts val="0"/>
              </a:spcAft>
              <a:buClr>
                <a:srgbClr val="B7B7B7"/>
              </a:buClr>
              <a:buSzPts val="6500"/>
              <a:buNone/>
              <a:defRPr sz="6500">
                <a:solidFill>
                  <a:srgbClr val="B7B7B7"/>
                </a:solidFill>
              </a:defRPr>
            </a:lvl3pPr>
            <a:lvl4pPr lvl="3" rtl="0" algn="r">
              <a:spcBef>
                <a:spcPts val="0"/>
              </a:spcBef>
              <a:spcAft>
                <a:spcPts val="0"/>
              </a:spcAft>
              <a:buClr>
                <a:srgbClr val="B7B7B7"/>
              </a:buClr>
              <a:buSzPts val="6500"/>
              <a:buNone/>
              <a:defRPr sz="6500">
                <a:solidFill>
                  <a:srgbClr val="B7B7B7"/>
                </a:solidFill>
              </a:defRPr>
            </a:lvl4pPr>
            <a:lvl5pPr lvl="4" rtl="0" algn="r">
              <a:spcBef>
                <a:spcPts val="0"/>
              </a:spcBef>
              <a:spcAft>
                <a:spcPts val="0"/>
              </a:spcAft>
              <a:buClr>
                <a:srgbClr val="B7B7B7"/>
              </a:buClr>
              <a:buSzPts val="6500"/>
              <a:buNone/>
              <a:defRPr sz="6500">
                <a:solidFill>
                  <a:srgbClr val="B7B7B7"/>
                </a:solidFill>
              </a:defRPr>
            </a:lvl5pPr>
            <a:lvl6pPr lvl="5" rtl="0" algn="r">
              <a:spcBef>
                <a:spcPts val="0"/>
              </a:spcBef>
              <a:spcAft>
                <a:spcPts val="0"/>
              </a:spcAft>
              <a:buClr>
                <a:srgbClr val="B7B7B7"/>
              </a:buClr>
              <a:buSzPts val="6500"/>
              <a:buNone/>
              <a:defRPr sz="6500">
                <a:solidFill>
                  <a:srgbClr val="B7B7B7"/>
                </a:solidFill>
              </a:defRPr>
            </a:lvl6pPr>
            <a:lvl7pPr lvl="6" rtl="0" algn="r">
              <a:spcBef>
                <a:spcPts val="0"/>
              </a:spcBef>
              <a:spcAft>
                <a:spcPts val="0"/>
              </a:spcAft>
              <a:buClr>
                <a:srgbClr val="B7B7B7"/>
              </a:buClr>
              <a:buSzPts val="6500"/>
              <a:buNone/>
              <a:defRPr sz="6500">
                <a:solidFill>
                  <a:srgbClr val="B7B7B7"/>
                </a:solidFill>
              </a:defRPr>
            </a:lvl7pPr>
            <a:lvl8pPr lvl="7" rtl="0" algn="r">
              <a:spcBef>
                <a:spcPts val="0"/>
              </a:spcBef>
              <a:spcAft>
                <a:spcPts val="0"/>
              </a:spcAft>
              <a:buClr>
                <a:srgbClr val="B7B7B7"/>
              </a:buClr>
              <a:buSzPts val="6500"/>
              <a:buNone/>
              <a:defRPr sz="6500">
                <a:solidFill>
                  <a:srgbClr val="B7B7B7"/>
                </a:solidFill>
              </a:defRPr>
            </a:lvl8pPr>
            <a:lvl9pPr lvl="8" rtl="0" algn="r">
              <a:spcBef>
                <a:spcPts val="0"/>
              </a:spcBef>
              <a:spcAft>
                <a:spcPts val="0"/>
              </a:spcAft>
              <a:buClr>
                <a:srgbClr val="B7B7B7"/>
              </a:buClr>
              <a:buSzPts val="6500"/>
              <a:buNone/>
              <a:defRPr sz="6500">
                <a:solidFill>
                  <a:srgbClr val="B7B7B7"/>
                </a:solidFill>
              </a:defRPr>
            </a:lvl9pPr>
          </a:lstStyle>
          <a:p/>
        </p:txBody>
      </p:sp>
      <p:sp>
        <p:nvSpPr>
          <p:cNvPr id="69" name="Google Shape;69;p17"/>
          <p:cNvSpPr txBox="1"/>
          <p:nvPr>
            <p:ph hasCustomPrompt="1" idx="2" type="title"/>
          </p:nvPr>
        </p:nvSpPr>
        <p:spPr>
          <a:xfrm flipH="1">
            <a:off x="5637514" y="2269925"/>
            <a:ext cx="23631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B7B7B7"/>
              </a:buClr>
              <a:buSzPts val="16000"/>
              <a:buNone/>
              <a:defRPr sz="16000"/>
            </a:lvl1pPr>
            <a:lvl2pPr lvl="1"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3_1_1_1">
    <p:spTree>
      <p:nvGrpSpPr>
        <p:cNvPr id="70" name="Shape 70"/>
        <p:cNvGrpSpPr/>
        <p:nvPr/>
      </p:nvGrpSpPr>
      <p:grpSpPr>
        <a:xfrm>
          <a:off x="0" y="0"/>
          <a:ext cx="0" cy="0"/>
          <a:chOff x="0" y="0"/>
          <a:chExt cx="0" cy="0"/>
        </a:xfrm>
      </p:grpSpPr>
      <p:sp>
        <p:nvSpPr>
          <p:cNvPr id="71" name="Google Shape;71;p18"/>
          <p:cNvSpPr txBox="1"/>
          <p:nvPr>
            <p:ph type="ctrTitle"/>
          </p:nvPr>
        </p:nvSpPr>
        <p:spPr>
          <a:xfrm flipH="1">
            <a:off x="4098499" y="2231814"/>
            <a:ext cx="2610000" cy="1921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B7B7B7"/>
              </a:buClr>
              <a:buSzPts val="3600"/>
              <a:buNone/>
              <a:defRPr sz="3600"/>
            </a:lvl1pPr>
            <a:lvl2pPr lvl="1" rtl="0" algn="r">
              <a:spcBef>
                <a:spcPts val="0"/>
              </a:spcBef>
              <a:spcAft>
                <a:spcPts val="0"/>
              </a:spcAft>
              <a:buClr>
                <a:srgbClr val="B7B7B7"/>
              </a:buClr>
              <a:buSzPts val="6500"/>
              <a:buNone/>
              <a:defRPr sz="6500">
                <a:solidFill>
                  <a:srgbClr val="B7B7B7"/>
                </a:solidFill>
              </a:defRPr>
            </a:lvl2pPr>
            <a:lvl3pPr lvl="2" rtl="0" algn="r">
              <a:spcBef>
                <a:spcPts val="0"/>
              </a:spcBef>
              <a:spcAft>
                <a:spcPts val="0"/>
              </a:spcAft>
              <a:buClr>
                <a:srgbClr val="B7B7B7"/>
              </a:buClr>
              <a:buSzPts val="6500"/>
              <a:buNone/>
              <a:defRPr sz="6500">
                <a:solidFill>
                  <a:srgbClr val="B7B7B7"/>
                </a:solidFill>
              </a:defRPr>
            </a:lvl3pPr>
            <a:lvl4pPr lvl="3" rtl="0" algn="r">
              <a:spcBef>
                <a:spcPts val="0"/>
              </a:spcBef>
              <a:spcAft>
                <a:spcPts val="0"/>
              </a:spcAft>
              <a:buClr>
                <a:srgbClr val="B7B7B7"/>
              </a:buClr>
              <a:buSzPts val="6500"/>
              <a:buNone/>
              <a:defRPr sz="6500">
                <a:solidFill>
                  <a:srgbClr val="B7B7B7"/>
                </a:solidFill>
              </a:defRPr>
            </a:lvl4pPr>
            <a:lvl5pPr lvl="4" rtl="0" algn="r">
              <a:spcBef>
                <a:spcPts val="0"/>
              </a:spcBef>
              <a:spcAft>
                <a:spcPts val="0"/>
              </a:spcAft>
              <a:buClr>
                <a:srgbClr val="B7B7B7"/>
              </a:buClr>
              <a:buSzPts val="6500"/>
              <a:buNone/>
              <a:defRPr sz="6500">
                <a:solidFill>
                  <a:srgbClr val="B7B7B7"/>
                </a:solidFill>
              </a:defRPr>
            </a:lvl5pPr>
            <a:lvl6pPr lvl="5" rtl="0" algn="r">
              <a:spcBef>
                <a:spcPts val="0"/>
              </a:spcBef>
              <a:spcAft>
                <a:spcPts val="0"/>
              </a:spcAft>
              <a:buClr>
                <a:srgbClr val="B7B7B7"/>
              </a:buClr>
              <a:buSzPts val="6500"/>
              <a:buNone/>
              <a:defRPr sz="6500">
                <a:solidFill>
                  <a:srgbClr val="B7B7B7"/>
                </a:solidFill>
              </a:defRPr>
            </a:lvl6pPr>
            <a:lvl7pPr lvl="6" rtl="0" algn="r">
              <a:spcBef>
                <a:spcPts val="0"/>
              </a:spcBef>
              <a:spcAft>
                <a:spcPts val="0"/>
              </a:spcAft>
              <a:buClr>
                <a:srgbClr val="B7B7B7"/>
              </a:buClr>
              <a:buSzPts val="6500"/>
              <a:buNone/>
              <a:defRPr sz="6500">
                <a:solidFill>
                  <a:srgbClr val="B7B7B7"/>
                </a:solidFill>
              </a:defRPr>
            </a:lvl7pPr>
            <a:lvl8pPr lvl="7" rtl="0" algn="r">
              <a:spcBef>
                <a:spcPts val="0"/>
              </a:spcBef>
              <a:spcAft>
                <a:spcPts val="0"/>
              </a:spcAft>
              <a:buClr>
                <a:srgbClr val="B7B7B7"/>
              </a:buClr>
              <a:buSzPts val="6500"/>
              <a:buNone/>
              <a:defRPr sz="6500">
                <a:solidFill>
                  <a:srgbClr val="B7B7B7"/>
                </a:solidFill>
              </a:defRPr>
            </a:lvl8pPr>
            <a:lvl9pPr lvl="8" rtl="0" algn="r">
              <a:spcBef>
                <a:spcPts val="0"/>
              </a:spcBef>
              <a:spcAft>
                <a:spcPts val="0"/>
              </a:spcAft>
              <a:buClr>
                <a:srgbClr val="B7B7B7"/>
              </a:buClr>
              <a:buSzPts val="6500"/>
              <a:buNone/>
              <a:defRPr sz="6500">
                <a:solidFill>
                  <a:srgbClr val="B7B7B7"/>
                </a:solidFill>
              </a:defRPr>
            </a:lvl9pPr>
          </a:lstStyle>
          <a:p/>
        </p:txBody>
      </p:sp>
      <p:sp>
        <p:nvSpPr>
          <p:cNvPr id="72" name="Google Shape;72;p18"/>
          <p:cNvSpPr txBox="1"/>
          <p:nvPr>
            <p:ph hasCustomPrompt="1" idx="2" type="title"/>
          </p:nvPr>
        </p:nvSpPr>
        <p:spPr>
          <a:xfrm flipH="1">
            <a:off x="1631236" y="2269925"/>
            <a:ext cx="2379900" cy="1921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B7B7B7"/>
              </a:buClr>
              <a:buSzPts val="16000"/>
              <a:buNone/>
              <a:defRPr sz="16000"/>
            </a:lvl1pPr>
            <a:lvl2pPr lvl="1"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3_1_1_1_1">
    <p:spTree>
      <p:nvGrpSpPr>
        <p:cNvPr id="73" name="Shape 73"/>
        <p:cNvGrpSpPr/>
        <p:nvPr/>
      </p:nvGrpSpPr>
      <p:grpSpPr>
        <a:xfrm>
          <a:off x="0" y="0"/>
          <a:ext cx="0" cy="0"/>
          <a:chOff x="0" y="0"/>
          <a:chExt cx="0" cy="0"/>
        </a:xfrm>
      </p:grpSpPr>
      <p:sp>
        <p:nvSpPr>
          <p:cNvPr id="74" name="Google Shape;74;p19"/>
          <p:cNvSpPr txBox="1"/>
          <p:nvPr>
            <p:ph type="ctrTitle"/>
          </p:nvPr>
        </p:nvSpPr>
        <p:spPr>
          <a:xfrm flipH="1">
            <a:off x="2534025" y="2690100"/>
            <a:ext cx="4076100" cy="1255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B7B7B7"/>
              </a:buClr>
              <a:buSzPts val="3600"/>
              <a:buNone/>
              <a:defRPr sz="3600"/>
            </a:lvl1pPr>
            <a:lvl2pPr lvl="1" rtl="0" algn="ctr">
              <a:spcBef>
                <a:spcPts val="0"/>
              </a:spcBef>
              <a:spcAft>
                <a:spcPts val="0"/>
              </a:spcAft>
              <a:buClr>
                <a:srgbClr val="B7B7B7"/>
              </a:buClr>
              <a:buSzPts val="6500"/>
              <a:buNone/>
              <a:defRPr sz="6500">
                <a:solidFill>
                  <a:srgbClr val="B7B7B7"/>
                </a:solidFill>
              </a:defRPr>
            </a:lvl2pPr>
            <a:lvl3pPr lvl="2" rtl="0" algn="ctr">
              <a:spcBef>
                <a:spcPts val="0"/>
              </a:spcBef>
              <a:spcAft>
                <a:spcPts val="0"/>
              </a:spcAft>
              <a:buClr>
                <a:srgbClr val="B7B7B7"/>
              </a:buClr>
              <a:buSzPts val="6500"/>
              <a:buNone/>
              <a:defRPr sz="6500">
                <a:solidFill>
                  <a:srgbClr val="B7B7B7"/>
                </a:solidFill>
              </a:defRPr>
            </a:lvl3pPr>
            <a:lvl4pPr lvl="3" rtl="0" algn="ctr">
              <a:spcBef>
                <a:spcPts val="0"/>
              </a:spcBef>
              <a:spcAft>
                <a:spcPts val="0"/>
              </a:spcAft>
              <a:buClr>
                <a:srgbClr val="B7B7B7"/>
              </a:buClr>
              <a:buSzPts val="6500"/>
              <a:buNone/>
              <a:defRPr sz="6500">
                <a:solidFill>
                  <a:srgbClr val="B7B7B7"/>
                </a:solidFill>
              </a:defRPr>
            </a:lvl4pPr>
            <a:lvl5pPr lvl="4" rtl="0" algn="ctr">
              <a:spcBef>
                <a:spcPts val="0"/>
              </a:spcBef>
              <a:spcAft>
                <a:spcPts val="0"/>
              </a:spcAft>
              <a:buClr>
                <a:srgbClr val="B7B7B7"/>
              </a:buClr>
              <a:buSzPts val="6500"/>
              <a:buNone/>
              <a:defRPr sz="6500">
                <a:solidFill>
                  <a:srgbClr val="B7B7B7"/>
                </a:solidFill>
              </a:defRPr>
            </a:lvl5pPr>
            <a:lvl6pPr lvl="5" rtl="0" algn="ctr">
              <a:spcBef>
                <a:spcPts val="0"/>
              </a:spcBef>
              <a:spcAft>
                <a:spcPts val="0"/>
              </a:spcAft>
              <a:buClr>
                <a:srgbClr val="B7B7B7"/>
              </a:buClr>
              <a:buSzPts val="6500"/>
              <a:buNone/>
              <a:defRPr sz="6500">
                <a:solidFill>
                  <a:srgbClr val="B7B7B7"/>
                </a:solidFill>
              </a:defRPr>
            </a:lvl6pPr>
            <a:lvl7pPr lvl="6" rtl="0" algn="ctr">
              <a:spcBef>
                <a:spcPts val="0"/>
              </a:spcBef>
              <a:spcAft>
                <a:spcPts val="0"/>
              </a:spcAft>
              <a:buClr>
                <a:srgbClr val="B7B7B7"/>
              </a:buClr>
              <a:buSzPts val="6500"/>
              <a:buNone/>
              <a:defRPr sz="6500">
                <a:solidFill>
                  <a:srgbClr val="B7B7B7"/>
                </a:solidFill>
              </a:defRPr>
            </a:lvl7pPr>
            <a:lvl8pPr lvl="7" rtl="0" algn="ctr">
              <a:spcBef>
                <a:spcPts val="0"/>
              </a:spcBef>
              <a:spcAft>
                <a:spcPts val="0"/>
              </a:spcAft>
              <a:buClr>
                <a:srgbClr val="B7B7B7"/>
              </a:buClr>
              <a:buSzPts val="6500"/>
              <a:buNone/>
              <a:defRPr sz="6500">
                <a:solidFill>
                  <a:srgbClr val="B7B7B7"/>
                </a:solidFill>
              </a:defRPr>
            </a:lvl8pPr>
            <a:lvl9pPr lvl="8" rtl="0" algn="ctr">
              <a:spcBef>
                <a:spcPts val="0"/>
              </a:spcBef>
              <a:spcAft>
                <a:spcPts val="0"/>
              </a:spcAft>
              <a:buClr>
                <a:srgbClr val="B7B7B7"/>
              </a:buClr>
              <a:buSzPts val="6500"/>
              <a:buNone/>
              <a:defRPr sz="6500">
                <a:solidFill>
                  <a:srgbClr val="B7B7B7"/>
                </a:solidFill>
              </a:defRPr>
            </a:lvl9pPr>
          </a:lstStyle>
          <a:p/>
        </p:txBody>
      </p:sp>
      <p:sp>
        <p:nvSpPr>
          <p:cNvPr id="75" name="Google Shape;75;p19"/>
          <p:cNvSpPr txBox="1"/>
          <p:nvPr>
            <p:ph hasCustomPrompt="1" idx="2" type="title"/>
          </p:nvPr>
        </p:nvSpPr>
        <p:spPr>
          <a:xfrm flipH="1">
            <a:off x="2533950" y="768900"/>
            <a:ext cx="4076100" cy="1921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B7B7B7"/>
              </a:buClr>
              <a:buSzPts val="16000"/>
              <a:buNone/>
              <a:defRPr sz="16000"/>
            </a:lvl1pPr>
            <a:lvl2pPr lvl="1" rtl="0" algn="ctr">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a:r>
              <a:t>xx%</a:t>
            </a:r>
          </a:p>
        </p:txBody>
      </p:sp>
      <p:sp>
        <p:nvSpPr>
          <p:cNvPr id="76" name="Google Shape;76;p19"/>
          <p:cNvSpPr txBox="1"/>
          <p:nvPr>
            <p:ph idx="1" type="subTitle"/>
          </p:nvPr>
        </p:nvSpPr>
        <p:spPr>
          <a:xfrm>
            <a:off x="2534025" y="3945900"/>
            <a:ext cx="4076100" cy="42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Open Sans Light"/>
                <a:ea typeface="Open Sans Light"/>
                <a:cs typeface="Open Sans Light"/>
                <a:sym typeface="Open Sans Light"/>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6">
  <p:cSld name="CUSTOM_3_1_1_1_1_1">
    <p:spTree>
      <p:nvGrpSpPr>
        <p:cNvPr id="77" name="Shape 77"/>
        <p:cNvGrpSpPr/>
        <p:nvPr/>
      </p:nvGrpSpPr>
      <p:grpSpPr>
        <a:xfrm>
          <a:off x="0" y="0"/>
          <a:ext cx="0" cy="0"/>
          <a:chOff x="0" y="0"/>
          <a:chExt cx="0" cy="0"/>
        </a:xfrm>
      </p:grpSpPr>
      <p:sp>
        <p:nvSpPr>
          <p:cNvPr id="78" name="Google Shape;78;p20"/>
          <p:cNvSpPr txBox="1"/>
          <p:nvPr>
            <p:ph type="ctrTitle"/>
          </p:nvPr>
        </p:nvSpPr>
        <p:spPr>
          <a:xfrm flipH="1">
            <a:off x="4801666" y="2690100"/>
            <a:ext cx="3629100" cy="12558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B7B7B7"/>
              </a:buClr>
              <a:buSzPts val="3600"/>
              <a:buNone/>
              <a:defRPr sz="3600"/>
            </a:lvl1pPr>
            <a:lvl2pPr lvl="1" rtl="0" algn="r">
              <a:spcBef>
                <a:spcPts val="0"/>
              </a:spcBef>
              <a:spcAft>
                <a:spcPts val="0"/>
              </a:spcAft>
              <a:buClr>
                <a:srgbClr val="B7B7B7"/>
              </a:buClr>
              <a:buSzPts val="6500"/>
              <a:buNone/>
              <a:defRPr sz="6500">
                <a:solidFill>
                  <a:srgbClr val="B7B7B7"/>
                </a:solidFill>
              </a:defRPr>
            </a:lvl2pPr>
            <a:lvl3pPr lvl="2" rtl="0" algn="r">
              <a:spcBef>
                <a:spcPts val="0"/>
              </a:spcBef>
              <a:spcAft>
                <a:spcPts val="0"/>
              </a:spcAft>
              <a:buClr>
                <a:srgbClr val="B7B7B7"/>
              </a:buClr>
              <a:buSzPts val="6500"/>
              <a:buNone/>
              <a:defRPr sz="6500">
                <a:solidFill>
                  <a:srgbClr val="B7B7B7"/>
                </a:solidFill>
              </a:defRPr>
            </a:lvl3pPr>
            <a:lvl4pPr lvl="3" rtl="0" algn="r">
              <a:spcBef>
                <a:spcPts val="0"/>
              </a:spcBef>
              <a:spcAft>
                <a:spcPts val="0"/>
              </a:spcAft>
              <a:buClr>
                <a:srgbClr val="B7B7B7"/>
              </a:buClr>
              <a:buSzPts val="6500"/>
              <a:buNone/>
              <a:defRPr sz="6500">
                <a:solidFill>
                  <a:srgbClr val="B7B7B7"/>
                </a:solidFill>
              </a:defRPr>
            </a:lvl4pPr>
            <a:lvl5pPr lvl="4" rtl="0" algn="r">
              <a:spcBef>
                <a:spcPts val="0"/>
              </a:spcBef>
              <a:spcAft>
                <a:spcPts val="0"/>
              </a:spcAft>
              <a:buClr>
                <a:srgbClr val="B7B7B7"/>
              </a:buClr>
              <a:buSzPts val="6500"/>
              <a:buNone/>
              <a:defRPr sz="6500">
                <a:solidFill>
                  <a:srgbClr val="B7B7B7"/>
                </a:solidFill>
              </a:defRPr>
            </a:lvl5pPr>
            <a:lvl6pPr lvl="5" rtl="0" algn="r">
              <a:spcBef>
                <a:spcPts val="0"/>
              </a:spcBef>
              <a:spcAft>
                <a:spcPts val="0"/>
              </a:spcAft>
              <a:buClr>
                <a:srgbClr val="B7B7B7"/>
              </a:buClr>
              <a:buSzPts val="6500"/>
              <a:buNone/>
              <a:defRPr sz="6500">
                <a:solidFill>
                  <a:srgbClr val="B7B7B7"/>
                </a:solidFill>
              </a:defRPr>
            </a:lvl6pPr>
            <a:lvl7pPr lvl="6" rtl="0" algn="r">
              <a:spcBef>
                <a:spcPts val="0"/>
              </a:spcBef>
              <a:spcAft>
                <a:spcPts val="0"/>
              </a:spcAft>
              <a:buClr>
                <a:srgbClr val="B7B7B7"/>
              </a:buClr>
              <a:buSzPts val="6500"/>
              <a:buNone/>
              <a:defRPr sz="6500">
                <a:solidFill>
                  <a:srgbClr val="B7B7B7"/>
                </a:solidFill>
              </a:defRPr>
            </a:lvl7pPr>
            <a:lvl8pPr lvl="7" rtl="0" algn="r">
              <a:spcBef>
                <a:spcPts val="0"/>
              </a:spcBef>
              <a:spcAft>
                <a:spcPts val="0"/>
              </a:spcAft>
              <a:buClr>
                <a:srgbClr val="B7B7B7"/>
              </a:buClr>
              <a:buSzPts val="6500"/>
              <a:buNone/>
              <a:defRPr sz="6500">
                <a:solidFill>
                  <a:srgbClr val="B7B7B7"/>
                </a:solidFill>
              </a:defRPr>
            </a:lvl8pPr>
            <a:lvl9pPr lvl="8" rtl="0" algn="r">
              <a:spcBef>
                <a:spcPts val="0"/>
              </a:spcBef>
              <a:spcAft>
                <a:spcPts val="0"/>
              </a:spcAft>
              <a:buClr>
                <a:srgbClr val="B7B7B7"/>
              </a:buClr>
              <a:buSzPts val="6500"/>
              <a:buNone/>
              <a:defRPr sz="6500">
                <a:solidFill>
                  <a:srgbClr val="B7B7B7"/>
                </a:solidFill>
              </a:defRPr>
            </a:lvl9pPr>
          </a:lstStyle>
          <a:p/>
        </p:txBody>
      </p:sp>
      <p:sp>
        <p:nvSpPr>
          <p:cNvPr id="79" name="Google Shape;79;p20"/>
          <p:cNvSpPr txBox="1"/>
          <p:nvPr>
            <p:ph hasCustomPrompt="1" idx="2" type="title"/>
          </p:nvPr>
        </p:nvSpPr>
        <p:spPr>
          <a:xfrm flipH="1">
            <a:off x="4801666" y="768900"/>
            <a:ext cx="36291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B7B7B7"/>
              </a:buClr>
              <a:buSzPts val="16000"/>
              <a:buNone/>
              <a:defRPr sz="16000"/>
            </a:lvl1pPr>
            <a:lvl2pPr lvl="1" rtl="0" algn="r">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a:r>
              <a:t>xx%</a:t>
            </a:r>
          </a:p>
        </p:txBody>
      </p:sp>
      <p:sp>
        <p:nvSpPr>
          <p:cNvPr id="80" name="Google Shape;80;p20"/>
          <p:cNvSpPr txBox="1"/>
          <p:nvPr>
            <p:ph idx="1" type="subTitle"/>
          </p:nvPr>
        </p:nvSpPr>
        <p:spPr>
          <a:xfrm>
            <a:off x="4801759" y="3945900"/>
            <a:ext cx="3629100" cy="428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atin typeface="Open Sans Light"/>
                <a:ea typeface="Open Sans Light"/>
                <a:cs typeface="Open Sans Light"/>
                <a:sym typeface="Open Sans Light"/>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sz="1400"/>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ctrTitle"/>
          </p:nvPr>
        </p:nvSpPr>
        <p:spPr>
          <a:xfrm flipH="1">
            <a:off x="4101575" y="2149455"/>
            <a:ext cx="2954400" cy="19212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
        <p:nvSpPr>
          <p:cNvPr id="13" name="Google Shape;13;p3"/>
          <p:cNvSpPr txBox="1"/>
          <p:nvPr>
            <p:ph hasCustomPrompt="1" idx="2" type="title"/>
          </p:nvPr>
        </p:nvSpPr>
        <p:spPr>
          <a:xfrm flipH="1">
            <a:off x="787850" y="2419325"/>
            <a:ext cx="2954400" cy="1622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6000"/>
              <a:buNone/>
              <a:defRPr sz="16000"/>
            </a:lvl1pPr>
            <a:lvl2pPr lvl="1" rtl="0">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7">
  <p:cSld name="CUSTOM_3_1_1_1_1_1_1">
    <p:spTree>
      <p:nvGrpSpPr>
        <p:cNvPr id="81" name="Shape 81"/>
        <p:cNvGrpSpPr/>
        <p:nvPr/>
      </p:nvGrpSpPr>
      <p:grpSpPr>
        <a:xfrm>
          <a:off x="0" y="0"/>
          <a:ext cx="0" cy="0"/>
          <a:chOff x="0" y="0"/>
          <a:chExt cx="0" cy="0"/>
        </a:xfrm>
      </p:grpSpPr>
      <p:sp>
        <p:nvSpPr>
          <p:cNvPr id="82" name="Google Shape;82;p21"/>
          <p:cNvSpPr txBox="1"/>
          <p:nvPr>
            <p:ph type="ctrTitle"/>
          </p:nvPr>
        </p:nvSpPr>
        <p:spPr>
          <a:xfrm flipH="1">
            <a:off x="713216" y="2690100"/>
            <a:ext cx="3629100" cy="1255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B7B7B7"/>
              </a:buClr>
              <a:buSzPts val="3600"/>
              <a:buNone/>
              <a:defRPr sz="3600"/>
            </a:lvl1pPr>
            <a:lvl2pPr lvl="1" rtl="0">
              <a:spcBef>
                <a:spcPts val="0"/>
              </a:spcBef>
              <a:spcAft>
                <a:spcPts val="0"/>
              </a:spcAft>
              <a:buClr>
                <a:srgbClr val="B7B7B7"/>
              </a:buClr>
              <a:buSzPts val="6500"/>
              <a:buNone/>
              <a:defRPr sz="6500">
                <a:solidFill>
                  <a:srgbClr val="B7B7B7"/>
                </a:solidFill>
              </a:defRPr>
            </a:lvl2pPr>
            <a:lvl3pPr lvl="2" rtl="0">
              <a:spcBef>
                <a:spcPts val="0"/>
              </a:spcBef>
              <a:spcAft>
                <a:spcPts val="0"/>
              </a:spcAft>
              <a:buClr>
                <a:srgbClr val="B7B7B7"/>
              </a:buClr>
              <a:buSzPts val="6500"/>
              <a:buNone/>
              <a:defRPr sz="6500">
                <a:solidFill>
                  <a:srgbClr val="B7B7B7"/>
                </a:solidFill>
              </a:defRPr>
            </a:lvl3pPr>
            <a:lvl4pPr lvl="3" rtl="0">
              <a:spcBef>
                <a:spcPts val="0"/>
              </a:spcBef>
              <a:spcAft>
                <a:spcPts val="0"/>
              </a:spcAft>
              <a:buClr>
                <a:srgbClr val="B7B7B7"/>
              </a:buClr>
              <a:buSzPts val="6500"/>
              <a:buNone/>
              <a:defRPr sz="6500">
                <a:solidFill>
                  <a:srgbClr val="B7B7B7"/>
                </a:solidFill>
              </a:defRPr>
            </a:lvl4pPr>
            <a:lvl5pPr lvl="4" rtl="0">
              <a:spcBef>
                <a:spcPts val="0"/>
              </a:spcBef>
              <a:spcAft>
                <a:spcPts val="0"/>
              </a:spcAft>
              <a:buClr>
                <a:srgbClr val="B7B7B7"/>
              </a:buClr>
              <a:buSzPts val="6500"/>
              <a:buNone/>
              <a:defRPr sz="6500">
                <a:solidFill>
                  <a:srgbClr val="B7B7B7"/>
                </a:solidFill>
              </a:defRPr>
            </a:lvl5pPr>
            <a:lvl6pPr lvl="5" rtl="0">
              <a:spcBef>
                <a:spcPts val="0"/>
              </a:spcBef>
              <a:spcAft>
                <a:spcPts val="0"/>
              </a:spcAft>
              <a:buClr>
                <a:srgbClr val="B7B7B7"/>
              </a:buClr>
              <a:buSzPts val="6500"/>
              <a:buNone/>
              <a:defRPr sz="6500">
                <a:solidFill>
                  <a:srgbClr val="B7B7B7"/>
                </a:solidFill>
              </a:defRPr>
            </a:lvl6pPr>
            <a:lvl7pPr lvl="6" rtl="0">
              <a:spcBef>
                <a:spcPts val="0"/>
              </a:spcBef>
              <a:spcAft>
                <a:spcPts val="0"/>
              </a:spcAft>
              <a:buClr>
                <a:srgbClr val="B7B7B7"/>
              </a:buClr>
              <a:buSzPts val="6500"/>
              <a:buNone/>
              <a:defRPr sz="6500">
                <a:solidFill>
                  <a:srgbClr val="B7B7B7"/>
                </a:solidFill>
              </a:defRPr>
            </a:lvl7pPr>
            <a:lvl8pPr lvl="7" rtl="0">
              <a:spcBef>
                <a:spcPts val="0"/>
              </a:spcBef>
              <a:spcAft>
                <a:spcPts val="0"/>
              </a:spcAft>
              <a:buClr>
                <a:srgbClr val="B7B7B7"/>
              </a:buClr>
              <a:buSzPts val="6500"/>
              <a:buNone/>
              <a:defRPr sz="6500">
                <a:solidFill>
                  <a:srgbClr val="B7B7B7"/>
                </a:solidFill>
              </a:defRPr>
            </a:lvl8pPr>
            <a:lvl9pPr lvl="8" rtl="0">
              <a:spcBef>
                <a:spcPts val="0"/>
              </a:spcBef>
              <a:spcAft>
                <a:spcPts val="0"/>
              </a:spcAft>
              <a:buClr>
                <a:srgbClr val="B7B7B7"/>
              </a:buClr>
              <a:buSzPts val="6500"/>
              <a:buNone/>
              <a:defRPr sz="6500">
                <a:solidFill>
                  <a:srgbClr val="B7B7B7"/>
                </a:solidFill>
              </a:defRPr>
            </a:lvl9pPr>
          </a:lstStyle>
          <a:p/>
        </p:txBody>
      </p:sp>
      <p:sp>
        <p:nvSpPr>
          <p:cNvPr id="83" name="Google Shape;83;p21"/>
          <p:cNvSpPr txBox="1"/>
          <p:nvPr>
            <p:ph hasCustomPrompt="1" idx="2" type="title"/>
          </p:nvPr>
        </p:nvSpPr>
        <p:spPr>
          <a:xfrm flipH="1">
            <a:off x="713216" y="768900"/>
            <a:ext cx="36291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B7B7B7"/>
              </a:buClr>
              <a:buSzPts val="16000"/>
              <a:buNone/>
              <a:defRPr sz="16000"/>
            </a:lvl1pPr>
            <a:lvl2pPr lvl="1"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a:r>
              <a:t>xx%</a:t>
            </a:r>
          </a:p>
        </p:txBody>
      </p:sp>
      <p:sp>
        <p:nvSpPr>
          <p:cNvPr id="84" name="Google Shape;84;p21"/>
          <p:cNvSpPr txBox="1"/>
          <p:nvPr>
            <p:ph idx="1" type="subTitle"/>
          </p:nvPr>
        </p:nvSpPr>
        <p:spPr>
          <a:xfrm>
            <a:off x="713309" y="3945900"/>
            <a:ext cx="3629100" cy="42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Open Sans Light"/>
                <a:ea typeface="Open Sans Light"/>
                <a:cs typeface="Open Sans Light"/>
                <a:sym typeface="Open Sans Light"/>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_1">
    <p:spTree>
      <p:nvGrpSpPr>
        <p:cNvPr id="85" name="Shape 85"/>
        <p:cNvGrpSpPr/>
        <p:nvPr/>
      </p:nvGrpSpPr>
      <p:grpSpPr>
        <a:xfrm>
          <a:off x="0" y="0"/>
          <a:ext cx="0" cy="0"/>
          <a:chOff x="0" y="0"/>
          <a:chExt cx="0" cy="0"/>
        </a:xfrm>
      </p:grpSpPr>
      <p:sp>
        <p:nvSpPr>
          <p:cNvPr id="86" name="Google Shape;86;p22"/>
          <p:cNvSpPr txBox="1"/>
          <p:nvPr>
            <p:ph type="ctrTitle"/>
          </p:nvPr>
        </p:nvSpPr>
        <p:spPr>
          <a:xfrm>
            <a:off x="4755000" y="1851800"/>
            <a:ext cx="2983200" cy="578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1600"/>
              <a:buNone/>
              <a:defRPr sz="1600"/>
            </a:lvl2pPr>
            <a:lvl3pPr lvl="2" rtl="0" algn="r">
              <a:spcBef>
                <a:spcPts val="0"/>
              </a:spcBef>
              <a:spcAft>
                <a:spcPts val="0"/>
              </a:spcAft>
              <a:buSzPts val="1600"/>
              <a:buNone/>
              <a:defRPr sz="1600"/>
            </a:lvl3pPr>
            <a:lvl4pPr lvl="3" rtl="0" algn="r">
              <a:spcBef>
                <a:spcPts val="0"/>
              </a:spcBef>
              <a:spcAft>
                <a:spcPts val="0"/>
              </a:spcAft>
              <a:buSzPts val="1600"/>
              <a:buNone/>
              <a:defRPr sz="1600"/>
            </a:lvl4pPr>
            <a:lvl5pPr lvl="4" rtl="0" algn="r">
              <a:spcBef>
                <a:spcPts val="0"/>
              </a:spcBef>
              <a:spcAft>
                <a:spcPts val="0"/>
              </a:spcAft>
              <a:buSzPts val="1600"/>
              <a:buNone/>
              <a:defRPr sz="1600"/>
            </a:lvl5pPr>
            <a:lvl6pPr lvl="5" rtl="0" algn="r">
              <a:spcBef>
                <a:spcPts val="0"/>
              </a:spcBef>
              <a:spcAft>
                <a:spcPts val="0"/>
              </a:spcAft>
              <a:buSzPts val="1600"/>
              <a:buNone/>
              <a:defRPr sz="1600"/>
            </a:lvl6pPr>
            <a:lvl7pPr lvl="6" rtl="0" algn="r">
              <a:spcBef>
                <a:spcPts val="0"/>
              </a:spcBef>
              <a:spcAft>
                <a:spcPts val="0"/>
              </a:spcAft>
              <a:buSzPts val="1600"/>
              <a:buNone/>
              <a:defRPr sz="1600"/>
            </a:lvl7pPr>
            <a:lvl8pPr lvl="7" rtl="0" algn="r">
              <a:spcBef>
                <a:spcPts val="0"/>
              </a:spcBef>
              <a:spcAft>
                <a:spcPts val="0"/>
              </a:spcAft>
              <a:buSzPts val="1600"/>
              <a:buNone/>
              <a:defRPr sz="1600"/>
            </a:lvl8pPr>
            <a:lvl9pPr lvl="8" rtl="0" algn="r">
              <a:spcBef>
                <a:spcPts val="0"/>
              </a:spcBef>
              <a:spcAft>
                <a:spcPts val="0"/>
              </a:spcAft>
              <a:buSzPts val="1600"/>
              <a:buNone/>
              <a:defRPr sz="1600"/>
            </a:lvl9pPr>
          </a:lstStyle>
          <a:p/>
        </p:txBody>
      </p:sp>
      <p:sp>
        <p:nvSpPr>
          <p:cNvPr id="87" name="Google Shape;87;p22"/>
          <p:cNvSpPr txBox="1"/>
          <p:nvPr>
            <p:ph idx="1" type="subTitle"/>
          </p:nvPr>
        </p:nvSpPr>
        <p:spPr>
          <a:xfrm>
            <a:off x="4754950" y="2314225"/>
            <a:ext cx="2983200" cy="1336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200">
                <a:latin typeface="Open Sans Light"/>
                <a:ea typeface="Open Sans Light"/>
                <a:cs typeface="Open Sans Light"/>
                <a:sym typeface="Open Sans Light"/>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2">
    <p:spTree>
      <p:nvGrpSpPr>
        <p:cNvPr id="88" name="Shape 88"/>
        <p:cNvGrpSpPr/>
        <p:nvPr/>
      </p:nvGrpSpPr>
      <p:grpSpPr>
        <a:xfrm>
          <a:off x="0" y="0"/>
          <a:ext cx="0" cy="0"/>
          <a:chOff x="0" y="0"/>
          <a:chExt cx="0" cy="0"/>
        </a:xfrm>
      </p:grpSpPr>
      <p:sp>
        <p:nvSpPr>
          <p:cNvPr id="89" name="Google Shape;89;p23"/>
          <p:cNvSpPr txBox="1"/>
          <p:nvPr>
            <p:ph idx="1" type="subTitle"/>
          </p:nvPr>
        </p:nvSpPr>
        <p:spPr>
          <a:xfrm flipH="1">
            <a:off x="2144325" y="3016350"/>
            <a:ext cx="4855200" cy="655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1200">
                <a:latin typeface="Open Sans Light"/>
                <a:ea typeface="Open Sans Light"/>
                <a:cs typeface="Open Sans Light"/>
                <a:sym typeface="Open Sans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0" name="Google Shape;90;p23"/>
          <p:cNvSpPr txBox="1"/>
          <p:nvPr>
            <p:ph type="title"/>
          </p:nvPr>
        </p:nvSpPr>
        <p:spPr>
          <a:xfrm>
            <a:off x="2144466" y="1380450"/>
            <a:ext cx="4855200" cy="1635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1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5">
    <p:spTree>
      <p:nvGrpSpPr>
        <p:cNvPr id="91" name="Shape 91"/>
        <p:cNvGrpSpPr/>
        <p:nvPr/>
      </p:nvGrpSpPr>
      <p:grpSpPr>
        <a:xfrm>
          <a:off x="0" y="0"/>
          <a:ext cx="0" cy="0"/>
          <a:chOff x="0" y="0"/>
          <a:chExt cx="0" cy="0"/>
        </a:xfrm>
      </p:grpSpPr>
      <p:sp>
        <p:nvSpPr>
          <p:cNvPr id="92" name="Google Shape;92;p24"/>
          <p:cNvSpPr txBox="1"/>
          <p:nvPr>
            <p:ph type="ctrTitle"/>
          </p:nvPr>
        </p:nvSpPr>
        <p:spPr>
          <a:xfrm>
            <a:off x="3414400" y="1822650"/>
            <a:ext cx="5007900" cy="954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sz="3600"/>
            </a:lvl1pPr>
            <a:lvl2pPr lvl="1" rtl="0" algn="r">
              <a:spcBef>
                <a:spcPts val="0"/>
              </a:spcBef>
              <a:spcAft>
                <a:spcPts val="0"/>
              </a:spcAft>
              <a:buSzPts val="1600"/>
              <a:buNone/>
              <a:defRPr sz="1600"/>
            </a:lvl2pPr>
            <a:lvl3pPr lvl="2" rtl="0" algn="r">
              <a:spcBef>
                <a:spcPts val="0"/>
              </a:spcBef>
              <a:spcAft>
                <a:spcPts val="0"/>
              </a:spcAft>
              <a:buSzPts val="1600"/>
              <a:buNone/>
              <a:defRPr sz="1600"/>
            </a:lvl3pPr>
            <a:lvl4pPr lvl="3" rtl="0" algn="r">
              <a:spcBef>
                <a:spcPts val="0"/>
              </a:spcBef>
              <a:spcAft>
                <a:spcPts val="0"/>
              </a:spcAft>
              <a:buSzPts val="1600"/>
              <a:buNone/>
              <a:defRPr sz="1600"/>
            </a:lvl4pPr>
            <a:lvl5pPr lvl="4" rtl="0" algn="r">
              <a:spcBef>
                <a:spcPts val="0"/>
              </a:spcBef>
              <a:spcAft>
                <a:spcPts val="0"/>
              </a:spcAft>
              <a:buSzPts val="1600"/>
              <a:buNone/>
              <a:defRPr sz="1600"/>
            </a:lvl5pPr>
            <a:lvl6pPr lvl="5" rtl="0" algn="r">
              <a:spcBef>
                <a:spcPts val="0"/>
              </a:spcBef>
              <a:spcAft>
                <a:spcPts val="0"/>
              </a:spcAft>
              <a:buSzPts val="1600"/>
              <a:buNone/>
              <a:defRPr sz="1600"/>
            </a:lvl6pPr>
            <a:lvl7pPr lvl="6" rtl="0" algn="r">
              <a:spcBef>
                <a:spcPts val="0"/>
              </a:spcBef>
              <a:spcAft>
                <a:spcPts val="0"/>
              </a:spcAft>
              <a:buSzPts val="1600"/>
              <a:buNone/>
              <a:defRPr sz="1600"/>
            </a:lvl7pPr>
            <a:lvl8pPr lvl="7" rtl="0" algn="r">
              <a:spcBef>
                <a:spcPts val="0"/>
              </a:spcBef>
              <a:spcAft>
                <a:spcPts val="0"/>
              </a:spcAft>
              <a:buSzPts val="1600"/>
              <a:buNone/>
              <a:defRPr sz="1600"/>
            </a:lvl8pPr>
            <a:lvl9pPr lvl="8" rtl="0" algn="r">
              <a:spcBef>
                <a:spcPts val="0"/>
              </a:spcBef>
              <a:spcAft>
                <a:spcPts val="0"/>
              </a:spcAft>
              <a:buSzPts val="1600"/>
              <a:buNone/>
              <a:defRPr sz="1600"/>
            </a:lvl9pPr>
          </a:lstStyle>
          <a:p/>
        </p:txBody>
      </p:sp>
      <p:sp>
        <p:nvSpPr>
          <p:cNvPr id="93" name="Google Shape;93;p24"/>
          <p:cNvSpPr txBox="1"/>
          <p:nvPr>
            <p:ph idx="1" type="subTitle"/>
          </p:nvPr>
        </p:nvSpPr>
        <p:spPr>
          <a:xfrm>
            <a:off x="4563475" y="2777250"/>
            <a:ext cx="3867300" cy="543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000">
                <a:latin typeface="Open Sans Light"/>
                <a:ea typeface="Open Sans Light"/>
                <a:cs typeface="Open Sans Light"/>
                <a:sym typeface="Open Sans Light"/>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7">
    <p:spTree>
      <p:nvGrpSpPr>
        <p:cNvPr id="94" name="Shape 94"/>
        <p:cNvGrpSpPr/>
        <p:nvPr/>
      </p:nvGrpSpPr>
      <p:grpSpPr>
        <a:xfrm>
          <a:off x="0" y="0"/>
          <a:ext cx="0" cy="0"/>
          <a:chOff x="0" y="0"/>
          <a:chExt cx="0" cy="0"/>
        </a:xfrm>
      </p:grpSpPr>
      <p:sp>
        <p:nvSpPr>
          <p:cNvPr id="95" name="Google Shape;95;p25"/>
          <p:cNvSpPr txBox="1"/>
          <p:nvPr>
            <p:ph type="ctrTitle"/>
          </p:nvPr>
        </p:nvSpPr>
        <p:spPr>
          <a:xfrm>
            <a:off x="5159880" y="2227950"/>
            <a:ext cx="2983200" cy="343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96" name="Google Shape;96;p25"/>
          <p:cNvSpPr txBox="1"/>
          <p:nvPr>
            <p:ph idx="1" type="subTitle"/>
          </p:nvPr>
        </p:nvSpPr>
        <p:spPr>
          <a:xfrm>
            <a:off x="5159880" y="2571750"/>
            <a:ext cx="2983200" cy="636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atin typeface="Open Sans Light"/>
                <a:ea typeface="Open Sans Light"/>
                <a:cs typeface="Open Sans Light"/>
                <a:sym typeface="Open Sans Light"/>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8">
    <p:spTree>
      <p:nvGrpSpPr>
        <p:cNvPr id="97" name="Shape 97"/>
        <p:cNvGrpSpPr/>
        <p:nvPr/>
      </p:nvGrpSpPr>
      <p:grpSpPr>
        <a:xfrm>
          <a:off x="0" y="0"/>
          <a:ext cx="0" cy="0"/>
          <a:chOff x="0" y="0"/>
          <a:chExt cx="0" cy="0"/>
        </a:xfrm>
      </p:grpSpPr>
      <p:sp>
        <p:nvSpPr>
          <p:cNvPr id="98" name="Google Shape;98;p26"/>
          <p:cNvSpPr txBox="1"/>
          <p:nvPr>
            <p:ph type="ctrTitle"/>
          </p:nvPr>
        </p:nvSpPr>
        <p:spPr>
          <a:xfrm>
            <a:off x="945189" y="2227950"/>
            <a:ext cx="2983200" cy="343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99" name="Google Shape;99;p26"/>
          <p:cNvSpPr txBox="1"/>
          <p:nvPr>
            <p:ph idx="1" type="subTitle"/>
          </p:nvPr>
        </p:nvSpPr>
        <p:spPr>
          <a:xfrm>
            <a:off x="945200" y="2571750"/>
            <a:ext cx="2983200" cy="63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atin typeface="Open Sans Light"/>
                <a:ea typeface="Open Sans Light"/>
                <a:cs typeface="Open Sans Light"/>
                <a:sym typeface="Open Sans Light"/>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4">
    <p:spTree>
      <p:nvGrpSpPr>
        <p:cNvPr id="100" name="Shape 100"/>
        <p:cNvGrpSpPr/>
        <p:nvPr/>
      </p:nvGrpSpPr>
      <p:grpSpPr>
        <a:xfrm>
          <a:off x="0" y="0"/>
          <a:ext cx="0" cy="0"/>
          <a:chOff x="0" y="0"/>
          <a:chExt cx="0" cy="0"/>
        </a:xfrm>
      </p:grpSpPr>
      <p:sp>
        <p:nvSpPr>
          <p:cNvPr id="101" name="Google Shape;101;p27"/>
          <p:cNvSpPr txBox="1"/>
          <p:nvPr>
            <p:ph idx="1" type="subTitle"/>
          </p:nvPr>
        </p:nvSpPr>
        <p:spPr>
          <a:xfrm flipH="1">
            <a:off x="1010400" y="3423025"/>
            <a:ext cx="1648500" cy="31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Share"/>
              <a:buNone/>
              <a:defRPr sz="1400">
                <a:latin typeface="DM Serif Display"/>
                <a:ea typeface="DM Serif Display"/>
                <a:cs typeface="DM Serif Display"/>
                <a:sym typeface="DM Serif Display"/>
              </a:defRPr>
            </a:lvl1pPr>
            <a:lvl2pPr lvl="1" rtl="0" algn="ctr">
              <a:lnSpc>
                <a:spcPct val="100000"/>
              </a:lnSpc>
              <a:spcBef>
                <a:spcPts val="0"/>
              </a:spcBef>
              <a:spcAft>
                <a:spcPts val="0"/>
              </a:spcAft>
              <a:buSzPts val="2500"/>
              <a:buFont typeface="Share"/>
              <a:buNone/>
              <a:defRPr b="1" sz="2500">
                <a:latin typeface="Share"/>
                <a:ea typeface="Share"/>
                <a:cs typeface="Share"/>
                <a:sym typeface="Share"/>
              </a:defRPr>
            </a:lvl2pPr>
            <a:lvl3pPr lvl="2" rtl="0" algn="ctr">
              <a:lnSpc>
                <a:spcPct val="100000"/>
              </a:lnSpc>
              <a:spcBef>
                <a:spcPts val="0"/>
              </a:spcBef>
              <a:spcAft>
                <a:spcPts val="0"/>
              </a:spcAft>
              <a:buSzPts val="2500"/>
              <a:buFont typeface="Share"/>
              <a:buNone/>
              <a:defRPr b="1" sz="2500">
                <a:latin typeface="Share"/>
                <a:ea typeface="Share"/>
                <a:cs typeface="Share"/>
                <a:sym typeface="Share"/>
              </a:defRPr>
            </a:lvl3pPr>
            <a:lvl4pPr lvl="3" rtl="0" algn="ctr">
              <a:lnSpc>
                <a:spcPct val="100000"/>
              </a:lnSpc>
              <a:spcBef>
                <a:spcPts val="0"/>
              </a:spcBef>
              <a:spcAft>
                <a:spcPts val="0"/>
              </a:spcAft>
              <a:buSzPts val="2500"/>
              <a:buFont typeface="Share"/>
              <a:buNone/>
              <a:defRPr b="1" sz="2500">
                <a:latin typeface="Share"/>
                <a:ea typeface="Share"/>
                <a:cs typeface="Share"/>
                <a:sym typeface="Share"/>
              </a:defRPr>
            </a:lvl4pPr>
            <a:lvl5pPr lvl="4" rtl="0" algn="ctr">
              <a:lnSpc>
                <a:spcPct val="100000"/>
              </a:lnSpc>
              <a:spcBef>
                <a:spcPts val="0"/>
              </a:spcBef>
              <a:spcAft>
                <a:spcPts val="0"/>
              </a:spcAft>
              <a:buSzPts val="2500"/>
              <a:buFont typeface="Share"/>
              <a:buNone/>
              <a:defRPr b="1" sz="2500">
                <a:latin typeface="Share"/>
                <a:ea typeface="Share"/>
                <a:cs typeface="Share"/>
                <a:sym typeface="Share"/>
              </a:defRPr>
            </a:lvl5pPr>
            <a:lvl6pPr lvl="5" rtl="0" algn="ctr">
              <a:lnSpc>
                <a:spcPct val="100000"/>
              </a:lnSpc>
              <a:spcBef>
                <a:spcPts val="0"/>
              </a:spcBef>
              <a:spcAft>
                <a:spcPts val="0"/>
              </a:spcAft>
              <a:buSzPts val="2500"/>
              <a:buFont typeface="Share"/>
              <a:buNone/>
              <a:defRPr b="1" sz="2500">
                <a:latin typeface="Share"/>
                <a:ea typeface="Share"/>
                <a:cs typeface="Share"/>
                <a:sym typeface="Share"/>
              </a:defRPr>
            </a:lvl6pPr>
            <a:lvl7pPr lvl="6" rtl="0" algn="ctr">
              <a:lnSpc>
                <a:spcPct val="100000"/>
              </a:lnSpc>
              <a:spcBef>
                <a:spcPts val="0"/>
              </a:spcBef>
              <a:spcAft>
                <a:spcPts val="0"/>
              </a:spcAft>
              <a:buSzPts val="2500"/>
              <a:buFont typeface="Share"/>
              <a:buNone/>
              <a:defRPr b="1" sz="2500">
                <a:latin typeface="Share"/>
                <a:ea typeface="Share"/>
                <a:cs typeface="Share"/>
                <a:sym typeface="Share"/>
              </a:defRPr>
            </a:lvl7pPr>
            <a:lvl8pPr lvl="7" rtl="0" algn="ctr">
              <a:lnSpc>
                <a:spcPct val="100000"/>
              </a:lnSpc>
              <a:spcBef>
                <a:spcPts val="0"/>
              </a:spcBef>
              <a:spcAft>
                <a:spcPts val="0"/>
              </a:spcAft>
              <a:buSzPts val="2500"/>
              <a:buFont typeface="Share"/>
              <a:buNone/>
              <a:defRPr b="1" sz="2500">
                <a:latin typeface="Share"/>
                <a:ea typeface="Share"/>
                <a:cs typeface="Share"/>
                <a:sym typeface="Share"/>
              </a:defRPr>
            </a:lvl8pPr>
            <a:lvl9pPr lvl="8" rtl="0" algn="ctr">
              <a:lnSpc>
                <a:spcPct val="100000"/>
              </a:lnSpc>
              <a:spcBef>
                <a:spcPts val="0"/>
              </a:spcBef>
              <a:spcAft>
                <a:spcPts val="0"/>
              </a:spcAft>
              <a:buSzPts val="2500"/>
              <a:buFont typeface="Share"/>
              <a:buNone/>
              <a:defRPr b="1" sz="2500">
                <a:latin typeface="Share"/>
                <a:ea typeface="Share"/>
                <a:cs typeface="Share"/>
                <a:sym typeface="Share"/>
              </a:defRPr>
            </a:lvl9pPr>
          </a:lstStyle>
          <a:p/>
        </p:txBody>
      </p:sp>
      <p:sp>
        <p:nvSpPr>
          <p:cNvPr id="102" name="Google Shape;102;p27"/>
          <p:cNvSpPr txBox="1"/>
          <p:nvPr>
            <p:ph idx="2" type="subTitle"/>
          </p:nvPr>
        </p:nvSpPr>
        <p:spPr>
          <a:xfrm flipH="1">
            <a:off x="1010400" y="3740150"/>
            <a:ext cx="1648500" cy="435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1000">
                <a:latin typeface="Open Sans Light"/>
                <a:ea typeface="Open Sans Light"/>
                <a:cs typeface="Open Sans Light"/>
                <a:sym typeface="Open Sans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3" name="Google Shape;103;p27"/>
          <p:cNvSpPr txBox="1"/>
          <p:nvPr>
            <p:ph idx="3" type="subTitle"/>
          </p:nvPr>
        </p:nvSpPr>
        <p:spPr>
          <a:xfrm flipH="1">
            <a:off x="3747750" y="3423025"/>
            <a:ext cx="1648500" cy="31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Share"/>
              <a:buNone/>
              <a:defRPr sz="1400">
                <a:latin typeface="DM Serif Display"/>
                <a:ea typeface="DM Serif Display"/>
                <a:cs typeface="DM Serif Display"/>
                <a:sym typeface="DM Serif Display"/>
              </a:defRPr>
            </a:lvl1pPr>
            <a:lvl2pPr lvl="1" rtl="0" algn="ctr">
              <a:lnSpc>
                <a:spcPct val="100000"/>
              </a:lnSpc>
              <a:spcBef>
                <a:spcPts val="0"/>
              </a:spcBef>
              <a:spcAft>
                <a:spcPts val="0"/>
              </a:spcAft>
              <a:buSzPts val="2500"/>
              <a:buFont typeface="Share"/>
              <a:buNone/>
              <a:defRPr b="1" sz="2500">
                <a:latin typeface="Share"/>
                <a:ea typeface="Share"/>
                <a:cs typeface="Share"/>
                <a:sym typeface="Share"/>
              </a:defRPr>
            </a:lvl2pPr>
            <a:lvl3pPr lvl="2" rtl="0" algn="ctr">
              <a:lnSpc>
                <a:spcPct val="100000"/>
              </a:lnSpc>
              <a:spcBef>
                <a:spcPts val="0"/>
              </a:spcBef>
              <a:spcAft>
                <a:spcPts val="0"/>
              </a:spcAft>
              <a:buSzPts val="2500"/>
              <a:buFont typeface="Share"/>
              <a:buNone/>
              <a:defRPr b="1" sz="2500">
                <a:latin typeface="Share"/>
                <a:ea typeface="Share"/>
                <a:cs typeface="Share"/>
                <a:sym typeface="Share"/>
              </a:defRPr>
            </a:lvl3pPr>
            <a:lvl4pPr lvl="3" rtl="0" algn="ctr">
              <a:lnSpc>
                <a:spcPct val="100000"/>
              </a:lnSpc>
              <a:spcBef>
                <a:spcPts val="0"/>
              </a:spcBef>
              <a:spcAft>
                <a:spcPts val="0"/>
              </a:spcAft>
              <a:buSzPts val="2500"/>
              <a:buFont typeface="Share"/>
              <a:buNone/>
              <a:defRPr b="1" sz="2500">
                <a:latin typeface="Share"/>
                <a:ea typeface="Share"/>
                <a:cs typeface="Share"/>
                <a:sym typeface="Share"/>
              </a:defRPr>
            </a:lvl4pPr>
            <a:lvl5pPr lvl="4" rtl="0" algn="ctr">
              <a:lnSpc>
                <a:spcPct val="100000"/>
              </a:lnSpc>
              <a:spcBef>
                <a:spcPts val="0"/>
              </a:spcBef>
              <a:spcAft>
                <a:spcPts val="0"/>
              </a:spcAft>
              <a:buSzPts val="2500"/>
              <a:buFont typeface="Share"/>
              <a:buNone/>
              <a:defRPr b="1" sz="2500">
                <a:latin typeface="Share"/>
                <a:ea typeface="Share"/>
                <a:cs typeface="Share"/>
                <a:sym typeface="Share"/>
              </a:defRPr>
            </a:lvl5pPr>
            <a:lvl6pPr lvl="5" rtl="0" algn="ctr">
              <a:lnSpc>
                <a:spcPct val="100000"/>
              </a:lnSpc>
              <a:spcBef>
                <a:spcPts val="0"/>
              </a:spcBef>
              <a:spcAft>
                <a:spcPts val="0"/>
              </a:spcAft>
              <a:buSzPts val="2500"/>
              <a:buFont typeface="Share"/>
              <a:buNone/>
              <a:defRPr b="1" sz="2500">
                <a:latin typeface="Share"/>
                <a:ea typeface="Share"/>
                <a:cs typeface="Share"/>
                <a:sym typeface="Share"/>
              </a:defRPr>
            </a:lvl6pPr>
            <a:lvl7pPr lvl="6" rtl="0" algn="ctr">
              <a:lnSpc>
                <a:spcPct val="100000"/>
              </a:lnSpc>
              <a:spcBef>
                <a:spcPts val="0"/>
              </a:spcBef>
              <a:spcAft>
                <a:spcPts val="0"/>
              </a:spcAft>
              <a:buSzPts val="2500"/>
              <a:buFont typeface="Share"/>
              <a:buNone/>
              <a:defRPr b="1" sz="2500">
                <a:latin typeface="Share"/>
                <a:ea typeface="Share"/>
                <a:cs typeface="Share"/>
                <a:sym typeface="Share"/>
              </a:defRPr>
            </a:lvl7pPr>
            <a:lvl8pPr lvl="7" rtl="0" algn="ctr">
              <a:lnSpc>
                <a:spcPct val="100000"/>
              </a:lnSpc>
              <a:spcBef>
                <a:spcPts val="0"/>
              </a:spcBef>
              <a:spcAft>
                <a:spcPts val="0"/>
              </a:spcAft>
              <a:buSzPts val="2500"/>
              <a:buFont typeface="Share"/>
              <a:buNone/>
              <a:defRPr b="1" sz="2500">
                <a:latin typeface="Share"/>
                <a:ea typeface="Share"/>
                <a:cs typeface="Share"/>
                <a:sym typeface="Share"/>
              </a:defRPr>
            </a:lvl8pPr>
            <a:lvl9pPr lvl="8" rtl="0" algn="ctr">
              <a:lnSpc>
                <a:spcPct val="100000"/>
              </a:lnSpc>
              <a:spcBef>
                <a:spcPts val="0"/>
              </a:spcBef>
              <a:spcAft>
                <a:spcPts val="0"/>
              </a:spcAft>
              <a:buSzPts val="2500"/>
              <a:buFont typeface="Share"/>
              <a:buNone/>
              <a:defRPr b="1" sz="2500">
                <a:latin typeface="Share"/>
                <a:ea typeface="Share"/>
                <a:cs typeface="Share"/>
                <a:sym typeface="Share"/>
              </a:defRPr>
            </a:lvl9pPr>
          </a:lstStyle>
          <a:p/>
        </p:txBody>
      </p:sp>
      <p:sp>
        <p:nvSpPr>
          <p:cNvPr id="104" name="Google Shape;104;p27"/>
          <p:cNvSpPr txBox="1"/>
          <p:nvPr>
            <p:ph idx="4" type="subTitle"/>
          </p:nvPr>
        </p:nvSpPr>
        <p:spPr>
          <a:xfrm>
            <a:off x="6490950" y="3423025"/>
            <a:ext cx="1648500" cy="31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Share"/>
              <a:buNone/>
              <a:defRPr sz="1400">
                <a:latin typeface="DM Serif Display"/>
                <a:ea typeface="DM Serif Display"/>
                <a:cs typeface="DM Serif Display"/>
                <a:sym typeface="DM Serif Display"/>
              </a:defRPr>
            </a:lvl1pPr>
            <a:lvl2pPr lvl="1" rtl="0" algn="ctr">
              <a:lnSpc>
                <a:spcPct val="100000"/>
              </a:lnSpc>
              <a:spcBef>
                <a:spcPts val="0"/>
              </a:spcBef>
              <a:spcAft>
                <a:spcPts val="0"/>
              </a:spcAft>
              <a:buSzPts val="2500"/>
              <a:buFont typeface="Share"/>
              <a:buNone/>
              <a:defRPr b="1" sz="2500">
                <a:latin typeface="Share"/>
                <a:ea typeface="Share"/>
                <a:cs typeface="Share"/>
                <a:sym typeface="Share"/>
              </a:defRPr>
            </a:lvl2pPr>
            <a:lvl3pPr lvl="2" rtl="0" algn="ctr">
              <a:lnSpc>
                <a:spcPct val="100000"/>
              </a:lnSpc>
              <a:spcBef>
                <a:spcPts val="0"/>
              </a:spcBef>
              <a:spcAft>
                <a:spcPts val="0"/>
              </a:spcAft>
              <a:buSzPts val="2500"/>
              <a:buFont typeface="Share"/>
              <a:buNone/>
              <a:defRPr b="1" sz="2500">
                <a:latin typeface="Share"/>
                <a:ea typeface="Share"/>
                <a:cs typeface="Share"/>
                <a:sym typeface="Share"/>
              </a:defRPr>
            </a:lvl3pPr>
            <a:lvl4pPr lvl="3" rtl="0" algn="ctr">
              <a:lnSpc>
                <a:spcPct val="100000"/>
              </a:lnSpc>
              <a:spcBef>
                <a:spcPts val="0"/>
              </a:spcBef>
              <a:spcAft>
                <a:spcPts val="0"/>
              </a:spcAft>
              <a:buSzPts val="2500"/>
              <a:buFont typeface="Share"/>
              <a:buNone/>
              <a:defRPr b="1" sz="2500">
                <a:latin typeface="Share"/>
                <a:ea typeface="Share"/>
                <a:cs typeface="Share"/>
                <a:sym typeface="Share"/>
              </a:defRPr>
            </a:lvl4pPr>
            <a:lvl5pPr lvl="4" rtl="0" algn="ctr">
              <a:lnSpc>
                <a:spcPct val="100000"/>
              </a:lnSpc>
              <a:spcBef>
                <a:spcPts val="0"/>
              </a:spcBef>
              <a:spcAft>
                <a:spcPts val="0"/>
              </a:spcAft>
              <a:buSzPts val="2500"/>
              <a:buFont typeface="Share"/>
              <a:buNone/>
              <a:defRPr b="1" sz="2500">
                <a:latin typeface="Share"/>
                <a:ea typeface="Share"/>
                <a:cs typeface="Share"/>
                <a:sym typeface="Share"/>
              </a:defRPr>
            </a:lvl5pPr>
            <a:lvl6pPr lvl="5" rtl="0" algn="ctr">
              <a:lnSpc>
                <a:spcPct val="100000"/>
              </a:lnSpc>
              <a:spcBef>
                <a:spcPts val="0"/>
              </a:spcBef>
              <a:spcAft>
                <a:spcPts val="0"/>
              </a:spcAft>
              <a:buSzPts val="2500"/>
              <a:buFont typeface="Share"/>
              <a:buNone/>
              <a:defRPr b="1" sz="2500">
                <a:latin typeface="Share"/>
                <a:ea typeface="Share"/>
                <a:cs typeface="Share"/>
                <a:sym typeface="Share"/>
              </a:defRPr>
            </a:lvl6pPr>
            <a:lvl7pPr lvl="6" rtl="0" algn="ctr">
              <a:lnSpc>
                <a:spcPct val="100000"/>
              </a:lnSpc>
              <a:spcBef>
                <a:spcPts val="0"/>
              </a:spcBef>
              <a:spcAft>
                <a:spcPts val="0"/>
              </a:spcAft>
              <a:buSzPts val="2500"/>
              <a:buFont typeface="Share"/>
              <a:buNone/>
              <a:defRPr b="1" sz="2500">
                <a:latin typeface="Share"/>
                <a:ea typeface="Share"/>
                <a:cs typeface="Share"/>
                <a:sym typeface="Share"/>
              </a:defRPr>
            </a:lvl7pPr>
            <a:lvl8pPr lvl="7" rtl="0" algn="ctr">
              <a:lnSpc>
                <a:spcPct val="100000"/>
              </a:lnSpc>
              <a:spcBef>
                <a:spcPts val="0"/>
              </a:spcBef>
              <a:spcAft>
                <a:spcPts val="0"/>
              </a:spcAft>
              <a:buSzPts val="2500"/>
              <a:buFont typeface="Share"/>
              <a:buNone/>
              <a:defRPr b="1" sz="2500">
                <a:latin typeface="Share"/>
                <a:ea typeface="Share"/>
                <a:cs typeface="Share"/>
                <a:sym typeface="Share"/>
              </a:defRPr>
            </a:lvl8pPr>
            <a:lvl9pPr lvl="8" rtl="0" algn="ctr">
              <a:lnSpc>
                <a:spcPct val="100000"/>
              </a:lnSpc>
              <a:spcBef>
                <a:spcPts val="0"/>
              </a:spcBef>
              <a:spcAft>
                <a:spcPts val="0"/>
              </a:spcAft>
              <a:buSzPts val="2500"/>
              <a:buFont typeface="Share"/>
              <a:buNone/>
              <a:defRPr b="1" sz="2500">
                <a:latin typeface="Share"/>
                <a:ea typeface="Share"/>
                <a:cs typeface="Share"/>
                <a:sym typeface="Share"/>
              </a:defRPr>
            </a:lvl9pPr>
          </a:lstStyle>
          <a:p/>
        </p:txBody>
      </p:sp>
      <p:sp>
        <p:nvSpPr>
          <p:cNvPr id="105" name="Google Shape;105;p27"/>
          <p:cNvSpPr txBox="1"/>
          <p:nvPr>
            <p:ph idx="5" type="subTitle"/>
          </p:nvPr>
        </p:nvSpPr>
        <p:spPr>
          <a:xfrm flipH="1">
            <a:off x="3747750" y="3740125"/>
            <a:ext cx="1648500" cy="435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1000">
                <a:latin typeface="Open Sans Light"/>
                <a:ea typeface="Open Sans Light"/>
                <a:cs typeface="Open Sans Light"/>
                <a:sym typeface="Open Sans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6" name="Google Shape;106;p27"/>
          <p:cNvSpPr txBox="1"/>
          <p:nvPr>
            <p:ph idx="6" type="subTitle"/>
          </p:nvPr>
        </p:nvSpPr>
        <p:spPr>
          <a:xfrm>
            <a:off x="6490950" y="3740125"/>
            <a:ext cx="1648500" cy="435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1000">
                <a:latin typeface="Open Sans Light"/>
                <a:ea typeface="Open Sans Light"/>
                <a:cs typeface="Open Sans Light"/>
                <a:sym typeface="Open Sans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7" name="Google Shape;107;p27"/>
          <p:cNvSpPr txBox="1"/>
          <p:nvPr>
            <p:ph hasCustomPrompt="1" type="title"/>
          </p:nvPr>
        </p:nvSpPr>
        <p:spPr>
          <a:xfrm>
            <a:off x="1389900" y="2163690"/>
            <a:ext cx="889500" cy="361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5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8" name="Google Shape;108;p27"/>
          <p:cNvSpPr txBox="1"/>
          <p:nvPr>
            <p:ph hasCustomPrompt="1" idx="7" type="title"/>
          </p:nvPr>
        </p:nvSpPr>
        <p:spPr>
          <a:xfrm>
            <a:off x="4127250" y="2160367"/>
            <a:ext cx="889500" cy="361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5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9" name="Google Shape;109;p27"/>
          <p:cNvSpPr txBox="1"/>
          <p:nvPr>
            <p:ph hasCustomPrompt="1" idx="8" type="title"/>
          </p:nvPr>
        </p:nvSpPr>
        <p:spPr>
          <a:xfrm>
            <a:off x="6873895" y="2160693"/>
            <a:ext cx="889500" cy="361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5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10" name="Google Shape;110;p27"/>
          <p:cNvSpPr txBox="1"/>
          <p:nvPr>
            <p:ph idx="9" type="ctrTitle"/>
          </p:nvPr>
        </p:nvSpPr>
        <p:spPr>
          <a:xfrm>
            <a:off x="723600" y="470625"/>
            <a:ext cx="17352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19">
    <p:spTree>
      <p:nvGrpSpPr>
        <p:cNvPr id="111" name="Shape 111"/>
        <p:cNvGrpSpPr/>
        <p:nvPr/>
      </p:nvGrpSpPr>
      <p:grpSpPr>
        <a:xfrm>
          <a:off x="0" y="0"/>
          <a:ext cx="0" cy="0"/>
          <a:chOff x="0" y="0"/>
          <a:chExt cx="0" cy="0"/>
        </a:xfrm>
      </p:grpSpPr>
      <p:sp>
        <p:nvSpPr>
          <p:cNvPr id="112" name="Google Shape;112;p28"/>
          <p:cNvSpPr txBox="1"/>
          <p:nvPr>
            <p:ph type="ctrTitle"/>
          </p:nvPr>
        </p:nvSpPr>
        <p:spPr>
          <a:xfrm>
            <a:off x="723600" y="470625"/>
            <a:ext cx="18783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13" name="Google Shape;113;p28"/>
          <p:cNvSpPr txBox="1"/>
          <p:nvPr>
            <p:ph idx="2" type="ctrTitle"/>
          </p:nvPr>
        </p:nvSpPr>
        <p:spPr>
          <a:xfrm>
            <a:off x="1263150" y="1910650"/>
            <a:ext cx="1338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14" name="Google Shape;114;p28"/>
          <p:cNvSpPr txBox="1"/>
          <p:nvPr>
            <p:ph idx="1" type="subTitle"/>
          </p:nvPr>
        </p:nvSpPr>
        <p:spPr>
          <a:xfrm>
            <a:off x="1310100" y="2426522"/>
            <a:ext cx="1244400" cy="77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5" name="Google Shape;115;p28"/>
          <p:cNvSpPr txBox="1"/>
          <p:nvPr>
            <p:ph idx="3" type="ctrTitle"/>
          </p:nvPr>
        </p:nvSpPr>
        <p:spPr>
          <a:xfrm>
            <a:off x="3902700" y="1910650"/>
            <a:ext cx="1338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16" name="Google Shape;116;p28"/>
          <p:cNvSpPr txBox="1"/>
          <p:nvPr>
            <p:ph idx="4" type="subTitle"/>
          </p:nvPr>
        </p:nvSpPr>
        <p:spPr>
          <a:xfrm>
            <a:off x="3949650" y="2426522"/>
            <a:ext cx="1244400" cy="77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7" name="Google Shape;117;p28"/>
          <p:cNvSpPr txBox="1"/>
          <p:nvPr>
            <p:ph idx="5" type="ctrTitle"/>
          </p:nvPr>
        </p:nvSpPr>
        <p:spPr>
          <a:xfrm>
            <a:off x="6589500" y="1910650"/>
            <a:ext cx="1338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18" name="Google Shape;118;p28"/>
          <p:cNvSpPr txBox="1"/>
          <p:nvPr>
            <p:ph idx="6" type="subTitle"/>
          </p:nvPr>
        </p:nvSpPr>
        <p:spPr>
          <a:xfrm>
            <a:off x="6636450" y="2426522"/>
            <a:ext cx="1244400" cy="77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 name="Google Shape;119;p28"/>
          <p:cNvSpPr txBox="1"/>
          <p:nvPr>
            <p:ph hasCustomPrompt="1" idx="7" type="title"/>
          </p:nvPr>
        </p:nvSpPr>
        <p:spPr>
          <a:xfrm>
            <a:off x="1422605" y="3223975"/>
            <a:ext cx="10194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9pPr>
          </a:lstStyle>
          <a:p>
            <a:r>
              <a:t>xx%</a:t>
            </a:r>
          </a:p>
        </p:txBody>
      </p:sp>
      <p:sp>
        <p:nvSpPr>
          <p:cNvPr id="120" name="Google Shape;120;p28"/>
          <p:cNvSpPr txBox="1"/>
          <p:nvPr>
            <p:ph hasCustomPrompt="1" idx="8" type="title"/>
          </p:nvPr>
        </p:nvSpPr>
        <p:spPr>
          <a:xfrm>
            <a:off x="4038680" y="3223975"/>
            <a:ext cx="10194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9pPr>
          </a:lstStyle>
          <a:p>
            <a:r>
              <a:t>xx%</a:t>
            </a:r>
          </a:p>
        </p:txBody>
      </p:sp>
      <p:sp>
        <p:nvSpPr>
          <p:cNvPr id="121" name="Google Shape;121;p28"/>
          <p:cNvSpPr txBox="1"/>
          <p:nvPr>
            <p:ph hasCustomPrompt="1" idx="9" type="title"/>
          </p:nvPr>
        </p:nvSpPr>
        <p:spPr>
          <a:xfrm>
            <a:off x="6749255" y="3223975"/>
            <a:ext cx="10194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
    <p:spTree>
      <p:nvGrpSpPr>
        <p:cNvPr id="122" name="Shape 122"/>
        <p:cNvGrpSpPr/>
        <p:nvPr/>
      </p:nvGrpSpPr>
      <p:grpSpPr>
        <a:xfrm>
          <a:off x="0" y="0"/>
          <a:ext cx="0" cy="0"/>
          <a:chOff x="0" y="0"/>
          <a:chExt cx="0" cy="0"/>
        </a:xfrm>
      </p:grpSpPr>
      <p:sp>
        <p:nvSpPr>
          <p:cNvPr id="123" name="Google Shape;123;p29"/>
          <p:cNvSpPr txBox="1"/>
          <p:nvPr>
            <p:ph type="ctrTitle"/>
          </p:nvPr>
        </p:nvSpPr>
        <p:spPr>
          <a:xfrm>
            <a:off x="-539012" y="2132593"/>
            <a:ext cx="4567800" cy="946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24" name="Google Shape;124;p29"/>
          <p:cNvSpPr txBox="1"/>
          <p:nvPr>
            <p:ph idx="1" type="subTitle"/>
          </p:nvPr>
        </p:nvSpPr>
        <p:spPr>
          <a:xfrm>
            <a:off x="1231588" y="3202043"/>
            <a:ext cx="2797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125" name="Google Shape;125;p29"/>
          <p:cNvSpPr txBox="1"/>
          <p:nvPr>
            <p:ph idx="2" type="subTitle"/>
          </p:nvPr>
        </p:nvSpPr>
        <p:spPr>
          <a:xfrm>
            <a:off x="5115470" y="3202043"/>
            <a:ext cx="27972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26" name="Google Shape;126;p29"/>
          <p:cNvSpPr txBox="1"/>
          <p:nvPr>
            <p:ph idx="3" type="ctrTitle"/>
          </p:nvPr>
        </p:nvSpPr>
        <p:spPr>
          <a:xfrm>
            <a:off x="5115470" y="2132593"/>
            <a:ext cx="4587300" cy="946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bg>
      <p:bgPr>
        <a:solidFill>
          <a:schemeClr val="dk1"/>
        </a:solidFill>
      </p:bgPr>
    </p:bg>
    <p:spTree>
      <p:nvGrpSpPr>
        <p:cNvPr id="127" name="Shape 127"/>
        <p:cNvGrpSpPr/>
        <p:nvPr/>
      </p:nvGrpSpPr>
      <p:grpSpPr>
        <a:xfrm>
          <a:off x="0" y="0"/>
          <a:ext cx="0" cy="0"/>
          <a:chOff x="0" y="0"/>
          <a:chExt cx="0" cy="0"/>
        </a:xfrm>
      </p:grpSpPr>
      <p:sp>
        <p:nvSpPr>
          <p:cNvPr id="128" name="Google Shape;128;p30"/>
          <p:cNvSpPr txBox="1"/>
          <p:nvPr>
            <p:ph type="ctrTitle"/>
          </p:nvPr>
        </p:nvSpPr>
        <p:spPr>
          <a:xfrm>
            <a:off x="723600" y="470625"/>
            <a:ext cx="19458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solidFill>
                  <a:schemeClr val="dk1"/>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29" name="Google Shape;129;p30"/>
          <p:cNvSpPr txBox="1"/>
          <p:nvPr>
            <p:ph idx="1" type="subTitle"/>
          </p:nvPr>
        </p:nvSpPr>
        <p:spPr>
          <a:xfrm>
            <a:off x="4240075" y="1504450"/>
            <a:ext cx="2888400" cy="72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130" name="Google Shape;130;p30"/>
          <p:cNvSpPr txBox="1"/>
          <p:nvPr>
            <p:ph idx="2" type="subTitle"/>
          </p:nvPr>
        </p:nvSpPr>
        <p:spPr>
          <a:xfrm>
            <a:off x="4240075" y="2675938"/>
            <a:ext cx="2888400" cy="72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131" name="Google Shape;131;p30"/>
          <p:cNvSpPr txBox="1"/>
          <p:nvPr>
            <p:ph idx="3" type="ctrTitle"/>
          </p:nvPr>
        </p:nvSpPr>
        <p:spPr>
          <a:xfrm>
            <a:off x="4240075" y="119810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600"/>
              <a:buNone/>
              <a:defRPr sz="1600"/>
            </a:lvl1pPr>
            <a:lvl2pPr lvl="1" rtl="0" algn="ctr">
              <a:spcBef>
                <a:spcPts val="0"/>
              </a:spcBef>
              <a:spcAft>
                <a:spcPts val="0"/>
              </a:spcAft>
              <a:buClr>
                <a:srgbClr val="000000"/>
              </a:buClr>
              <a:buSzPts val="1600"/>
              <a:buNone/>
              <a:defRPr sz="1600">
                <a:solidFill>
                  <a:srgbClr val="000000"/>
                </a:solidFill>
              </a:defRPr>
            </a:lvl2pPr>
            <a:lvl3pPr lvl="2" rtl="0" algn="ctr">
              <a:spcBef>
                <a:spcPts val="0"/>
              </a:spcBef>
              <a:spcAft>
                <a:spcPts val="0"/>
              </a:spcAft>
              <a:buClr>
                <a:srgbClr val="000000"/>
              </a:buClr>
              <a:buSzPts val="1600"/>
              <a:buNone/>
              <a:defRPr sz="1600">
                <a:solidFill>
                  <a:srgbClr val="000000"/>
                </a:solidFill>
              </a:defRPr>
            </a:lvl3pPr>
            <a:lvl4pPr lvl="3" rtl="0" algn="ctr">
              <a:spcBef>
                <a:spcPts val="0"/>
              </a:spcBef>
              <a:spcAft>
                <a:spcPts val="0"/>
              </a:spcAft>
              <a:buClr>
                <a:srgbClr val="000000"/>
              </a:buClr>
              <a:buSzPts val="1600"/>
              <a:buNone/>
              <a:defRPr sz="1600">
                <a:solidFill>
                  <a:srgbClr val="000000"/>
                </a:solidFill>
              </a:defRPr>
            </a:lvl4pPr>
            <a:lvl5pPr lvl="4" rtl="0" algn="ctr">
              <a:spcBef>
                <a:spcPts val="0"/>
              </a:spcBef>
              <a:spcAft>
                <a:spcPts val="0"/>
              </a:spcAft>
              <a:buClr>
                <a:srgbClr val="000000"/>
              </a:buClr>
              <a:buSzPts val="1600"/>
              <a:buNone/>
              <a:defRPr sz="1600">
                <a:solidFill>
                  <a:srgbClr val="000000"/>
                </a:solidFill>
              </a:defRPr>
            </a:lvl5pPr>
            <a:lvl6pPr lvl="5" rtl="0" algn="ctr">
              <a:spcBef>
                <a:spcPts val="0"/>
              </a:spcBef>
              <a:spcAft>
                <a:spcPts val="0"/>
              </a:spcAft>
              <a:buClr>
                <a:srgbClr val="000000"/>
              </a:buClr>
              <a:buSzPts val="1600"/>
              <a:buNone/>
              <a:defRPr sz="1600">
                <a:solidFill>
                  <a:srgbClr val="000000"/>
                </a:solidFill>
              </a:defRPr>
            </a:lvl6pPr>
            <a:lvl7pPr lvl="6" rtl="0" algn="ctr">
              <a:spcBef>
                <a:spcPts val="0"/>
              </a:spcBef>
              <a:spcAft>
                <a:spcPts val="0"/>
              </a:spcAft>
              <a:buClr>
                <a:srgbClr val="000000"/>
              </a:buClr>
              <a:buSzPts val="1600"/>
              <a:buNone/>
              <a:defRPr sz="1600">
                <a:solidFill>
                  <a:srgbClr val="000000"/>
                </a:solidFill>
              </a:defRPr>
            </a:lvl7pPr>
            <a:lvl8pPr lvl="7" rtl="0" algn="ctr">
              <a:spcBef>
                <a:spcPts val="0"/>
              </a:spcBef>
              <a:spcAft>
                <a:spcPts val="0"/>
              </a:spcAft>
              <a:buClr>
                <a:srgbClr val="000000"/>
              </a:buClr>
              <a:buSzPts val="1600"/>
              <a:buNone/>
              <a:defRPr sz="1600">
                <a:solidFill>
                  <a:srgbClr val="000000"/>
                </a:solidFill>
              </a:defRPr>
            </a:lvl8pPr>
            <a:lvl9pPr lvl="8" rtl="0" algn="ctr">
              <a:spcBef>
                <a:spcPts val="0"/>
              </a:spcBef>
              <a:spcAft>
                <a:spcPts val="0"/>
              </a:spcAft>
              <a:buClr>
                <a:srgbClr val="000000"/>
              </a:buClr>
              <a:buSzPts val="1600"/>
              <a:buNone/>
              <a:defRPr sz="1600">
                <a:solidFill>
                  <a:srgbClr val="000000"/>
                </a:solidFill>
              </a:defRPr>
            </a:lvl9pPr>
          </a:lstStyle>
          <a:p/>
        </p:txBody>
      </p:sp>
      <p:sp>
        <p:nvSpPr>
          <p:cNvPr id="132" name="Google Shape;132;p30"/>
          <p:cNvSpPr txBox="1"/>
          <p:nvPr>
            <p:ph idx="4" type="ctrTitle"/>
          </p:nvPr>
        </p:nvSpPr>
        <p:spPr>
          <a:xfrm>
            <a:off x="4240075" y="2362488"/>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600"/>
              <a:buNone/>
              <a:defRPr sz="1600"/>
            </a:lvl1pPr>
            <a:lvl2pPr lvl="1" rtl="0" algn="ctr">
              <a:spcBef>
                <a:spcPts val="0"/>
              </a:spcBef>
              <a:spcAft>
                <a:spcPts val="0"/>
              </a:spcAft>
              <a:buClr>
                <a:srgbClr val="000000"/>
              </a:buClr>
              <a:buSzPts val="1600"/>
              <a:buNone/>
              <a:defRPr sz="1600">
                <a:solidFill>
                  <a:srgbClr val="000000"/>
                </a:solidFill>
              </a:defRPr>
            </a:lvl2pPr>
            <a:lvl3pPr lvl="2" rtl="0" algn="ctr">
              <a:spcBef>
                <a:spcPts val="0"/>
              </a:spcBef>
              <a:spcAft>
                <a:spcPts val="0"/>
              </a:spcAft>
              <a:buClr>
                <a:srgbClr val="000000"/>
              </a:buClr>
              <a:buSzPts val="1600"/>
              <a:buNone/>
              <a:defRPr sz="1600">
                <a:solidFill>
                  <a:srgbClr val="000000"/>
                </a:solidFill>
              </a:defRPr>
            </a:lvl3pPr>
            <a:lvl4pPr lvl="3" rtl="0" algn="ctr">
              <a:spcBef>
                <a:spcPts val="0"/>
              </a:spcBef>
              <a:spcAft>
                <a:spcPts val="0"/>
              </a:spcAft>
              <a:buClr>
                <a:srgbClr val="000000"/>
              </a:buClr>
              <a:buSzPts val="1600"/>
              <a:buNone/>
              <a:defRPr sz="1600">
                <a:solidFill>
                  <a:srgbClr val="000000"/>
                </a:solidFill>
              </a:defRPr>
            </a:lvl4pPr>
            <a:lvl5pPr lvl="4" rtl="0" algn="ctr">
              <a:spcBef>
                <a:spcPts val="0"/>
              </a:spcBef>
              <a:spcAft>
                <a:spcPts val="0"/>
              </a:spcAft>
              <a:buClr>
                <a:srgbClr val="000000"/>
              </a:buClr>
              <a:buSzPts val="1600"/>
              <a:buNone/>
              <a:defRPr sz="1600">
                <a:solidFill>
                  <a:srgbClr val="000000"/>
                </a:solidFill>
              </a:defRPr>
            </a:lvl5pPr>
            <a:lvl6pPr lvl="5" rtl="0" algn="ctr">
              <a:spcBef>
                <a:spcPts val="0"/>
              </a:spcBef>
              <a:spcAft>
                <a:spcPts val="0"/>
              </a:spcAft>
              <a:buClr>
                <a:srgbClr val="000000"/>
              </a:buClr>
              <a:buSzPts val="1600"/>
              <a:buNone/>
              <a:defRPr sz="1600">
                <a:solidFill>
                  <a:srgbClr val="000000"/>
                </a:solidFill>
              </a:defRPr>
            </a:lvl6pPr>
            <a:lvl7pPr lvl="6" rtl="0" algn="ctr">
              <a:spcBef>
                <a:spcPts val="0"/>
              </a:spcBef>
              <a:spcAft>
                <a:spcPts val="0"/>
              </a:spcAft>
              <a:buClr>
                <a:srgbClr val="000000"/>
              </a:buClr>
              <a:buSzPts val="1600"/>
              <a:buNone/>
              <a:defRPr sz="1600">
                <a:solidFill>
                  <a:srgbClr val="000000"/>
                </a:solidFill>
              </a:defRPr>
            </a:lvl7pPr>
            <a:lvl8pPr lvl="7" rtl="0" algn="ctr">
              <a:spcBef>
                <a:spcPts val="0"/>
              </a:spcBef>
              <a:spcAft>
                <a:spcPts val="0"/>
              </a:spcAft>
              <a:buClr>
                <a:srgbClr val="000000"/>
              </a:buClr>
              <a:buSzPts val="1600"/>
              <a:buNone/>
              <a:defRPr sz="1600">
                <a:solidFill>
                  <a:srgbClr val="000000"/>
                </a:solidFill>
              </a:defRPr>
            </a:lvl8pPr>
            <a:lvl9pPr lvl="8" rtl="0" algn="ctr">
              <a:spcBef>
                <a:spcPts val="0"/>
              </a:spcBef>
              <a:spcAft>
                <a:spcPts val="0"/>
              </a:spcAft>
              <a:buClr>
                <a:srgbClr val="000000"/>
              </a:buClr>
              <a:buSzPts val="1600"/>
              <a:buNone/>
              <a:defRPr sz="1600">
                <a:solidFill>
                  <a:srgbClr val="000000"/>
                </a:solidFill>
              </a:defRPr>
            </a:lvl9pPr>
          </a:lstStyle>
          <a:p/>
        </p:txBody>
      </p:sp>
      <p:sp>
        <p:nvSpPr>
          <p:cNvPr id="133" name="Google Shape;133;p30"/>
          <p:cNvSpPr txBox="1"/>
          <p:nvPr>
            <p:ph idx="5" type="subTitle"/>
          </p:nvPr>
        </p:nvSpPr>
        <p:spPr>
          <a:xfrm>
            <a:off x="4240075" y="3844975"/>
            <a:ext cx="2888400" cy="72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134" name="Google Shape;134;p30"/>
          <p:cNvSpPr txBox="1"/>
          <p:nvPr>
            <p:ph idx="6" type="ctrTitle"/>
          </p:nvPr>
        </p:nvSpPr>
        <p:spPr>
          <a:xfrm>
            <a:off x="4240075" y="3537472"/>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600"/>
              <a:buNone/>
              <a:defRPr sz="1600"/>
            </a:lvl1pPr>
            <a:lvl2pPr lvl="1" rtl="0" algn="ctr">
              <a:spcBef>
                <a:spcPts val="0"/>
              </a:spcBef>
              <a:spcAft>
                <a:spcPts val="0"/>
              </a:spcAft>
              <a:buClr>
                <a:srgbClr val="000000"/>
              </a:buClr>
              <a:buSzPts val="1600"/>
              <a:buNone/>
              <a:defRPr sz="1600">
                <a:solidFill>
                  <a:srgbClr val="000000"/>
                </a:solidFill>
              </a:defRPr>
            </a:lvl2pPr>
            <a:lvl3pPr lvl="2" rtl="0" algn="ctr">
              <a:spcBef>
                <a:spcPts val="0"/>
              </a:spcBef>
              <a:spcAft>
                <a:spcPts val="0"/>
              </a:spcAft>
              <a:buClr>
                <a:srgbClr val="000000"/>
              </a:buClr>
              <a:buSzPts val="1600"/>
              <a:buNone/>
              <a:defRPr sz="1600">
                <a:solidFill>
                  <a:srgbClr val="000000"/>
                </a:solidFill>
              </a:defRPr>
            </a:lvl3pPr>
            <a:lvl4pPr lvl="3" rtl="0" algn="ctr">
              <a:spcBef>
                <a:spcPts val="0"/>
              </a:spcBef>
              <a:spcAft>
                <a:spcPts val="0"/>
              </a:spcAft>
              <a:buClr>
                <a:srgbClr val="000000"/>
              </a:buClr>
              <a:buSzPts val="1600"/>
              <a:buNone/>
              <a:defRPr sz="1600">
                <a:solidFill>
                  <a:srgbClr val="000000"/>
                </a:solidFill>
              </a:defRPr>
            </a:lvl4pPr>
            <a:lvl5pPr lvl="4" rtl="0" algn="ctr">
              <a:spcBef>
                <a:spcPts val="0"/>
              </a:spcBef>
              <a:spcAft>
                <a:spcPts val="0"/>
              </a:spcAft>
              <a:buClr>
                <a:srgbClr val="000000"/>
              </a:buClr>
              <a:buSzPts val="1600"/>
              <a:buNone/>
              <a:defRPr sz="1600">
                <a:solidFill>
                  <a:srgbClr val="000000"/>
                </a:solidFill>
              </a:defRPr>
            </a:lvl5pPr>
            <a:lvl6pPr lvl="5" rtl="0" algn="ctr">
              <a:spcBef>
                <a:spcPts val="0"/>
              </a:spcBef>
              <a:spcAft>
                <a:spcPts val="0"/>
              </a:spcAft>
              <a:buClr>
                <a:srgbClr val="000000"/>
              </a:buClr>
              <a:buSzPts val="1600"/>
              <a:buNone/>
              <a:defRPr sz="1600">
                <a:solidFill>
                  <a:srgbClr val="000000"/>
                </a:solidFill>
              </a:defRPr>
            </a:lvl6pPr>
            <a:lvl7pPr lvl="6" rtl="0" algn="ctr">
              <a:spcBef>
                <a:spcPts val="0"/>
              </a:spcBef>
              <a:spcAft>
                <a:spcPts val="0"/>
              </a:spcAft>
              <a:buClr>
                <a:srgbClr val="000000"/>
              </a:buClr>
              <a:buSzPts val="1600"/>
              <a:buNone/>
              <a:defRPr sz="1600">
                <a:solidFill>
                  <a:srgbClr val="000000"/>
                </a:solidFill>
              </a:defRPr>
            </a:lvl7pPr>
            <a:lvl8pPr lvl="7" rtl="0" algn="ctr">
              <a:spcBef>
                <a:spcPts val="0"/>
              </a:spcBef>
              <a:spcAft>
                <a:spcPts val="0"/>
              </a:spcAft>
              <a:buClr>
                <a:srgbClr val="000000"/>
              </a:buClr>
              <a:buSzPts val="1600"/>
              <a:buNone/>
              <a:defRPr sz="1600">
                <a:solidFill>
                  <a:srgbClr val="000000"/>
                </a:solidFill>
              </a:defRPr>
            </a:lvl8pPr>
            <a:lvl9pPr lvl="8" rtl="0" algn="ctr">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4"/>
          <p:cNvSpPr txBox="1"/>
          <p:nvPr>
            <p:ph type="title"/>
          </p:nvPr>
        </p:nvSpPr>
        <p:spPr>
          <a:xfrm>
            <a:off x="713225" y="539500"/>
            <a:ext cx="7717500" cy="4782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 name="Google Shape;16;p4"/>
          <p:cNvSpPr txBox="1"/>
          <p:nvPr>
            <p:ph idx="1" type="body"/>
          </p:nvPr>
        </p:nvSpPr>
        <p:spPr>
          <a:xfrm>
            <a:off x="713225" y="1152475"/>
            <a:ext cx="7717500" cy="34470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Font typeface="Open Sans"/>
              <a:buAutoNum type="arabicPeriod"/>
              <a:defRPr sz="1200">
                <a:latin typeface="Open Sans Light"/>
                <a:ea typeface="Open Sans Light"/>
                <a:cs typeface="Open Sans Light"/>
                <a:sym typeface="Open Sans Light"/>
              </a:defRPr>
            </a:lvl1pPr>
            <a:lvl2pPr indent="-317500" lvl="1" marL="914400">
              <a:spcBef>
                <a:spcPts val="0"/>
              </a:spcBef>
              <a:spcAft>
                <a:spcPts val="0"/>
              </a:spcAft>
              <a:buSzPts val="1400"/>
              <a:buFont typeface="Open Sans Light"/>
              <a:buAutoNum type="alphaLcPeriod"/>
              <a:defRPr>
                <a:latin typeface="Open Sans Light"/>
                <a:ea typeface="Open Sans Light"/>
                <a:cs typeface="Open Sans Light"/>
                <a:sym typeface="Open Sans Light"/>
              </a:defRPr>
            </a:lvl2pPr>
            <a:lvl3pPr indent="-317500" lvl="2" marL="1371600">
              <a:spcBef>
                <a:spcPts val="0"/>
              </a:spcBef>
              <a:spcAft>
                <a:spcPts val="0"/>
              </a:spcAft>
              <a:buSzPts val="1400"/>
              <a:buFont typeface="Open Sans Light"/>
              <a:buAutoNum type="romanLcPeriod"/>
              <a:defRPr>
                <a:latin typeface="Open Sans Light"/>
                <a:ea typeface="Open Sans Light"/>
                <a:cs typeface="Open Sans Light"/>
                <a:sym typeface="Open Sans Light"/>
              </a:defRPr>
            </a:lvl3pPr>
            <a:lvl4pPr indent="-317500" lvl="3" marL="1828800">
              <a:spcBef>
                <a:spcPts val="0"/>
              </a:spcBef>
              <a:spcAft>
                <a:spcPts val="0"/>
              </a:spcAft>
              <a:buSzPts val="1400"/>
              <a:buFont typeface="Open Sans Light"/>
              <a:buAutoNum type="arabicPeriod"/>
              <a:defRPr>
                <a:latin typeface="Open Sans Light"/>
                <a:ea typeface="Open Sans Light"/>
                <a:cs typeface="Open Sans Light"/>
                <a:sym typeface="Open Sans Light"/>
              </a:defRPr>
            </a:lvl4pPr>
            <a:lvl5pPr indent="-317500" lvl="4" marL="2286000">
              <a:spcBef>
                <a:spcPts val="0"/>
              </a:spcBef>
              <a:spcAft>
                <a:spcPts val="0"/>
              </a:spcAft>
              <a:buSzPts val="1400"/>
              <a:buFont typeface="Open Sans Light"/>
              <a:buAutoNum type="alphaLcPeriod"/>
              <a:defRPr>
                <a:latin typeface="Open Sans Light"/>
                <a:ea typeface="Open Sans Light"/>
                <a:cs typeface="Open Sans Light"/>
                <a:sym typeface="Open Sans Light"/>
              </a:defRPr>
            </a:lvl5pPr>
            <a:lvl6pPr indent="-317500" lvl="5" marL="2743200">
              <a:spcBef>
                <a:spcPts val="0"/>
              </a:spcBef>
              <a:spcAft>
                <a:spcPts val="0"/>
              </a:spcAft>
              <a:buSzPts val="1400"/>
              <a:buFont typeface="Open Sans Light"/>
              <a:buAutoNum type="romanLcPeriod"/>
              <a:defRPr>
                <a:latin typeface="Open Sans Light"/>
                <a:ea typeface="Open Sans Light"/>
                <a:cs typeface="Open Sans Light"/>
                <a:sym typeface="Open Sans Light"/>
              </a:defRPr>
            </a:lvl6pPr>
            <a:lvl7pPr indent="-317500" lvl="6" marL="3200400">
              <a:spcBef>
                <a:spcPts val="0"/>
              </a:spcBef>
              <a:spcAft>
                <a:spcPts val="0"/>
              </a:spcAft>
              <a:buSzPts val="1400"/>
              <a:buFont typeface="Open Sans Light"/>
              <a:buAutoNum type="arabicPeriod"/>
              <a:defRPr>
                <a:latin typeface="Open Sans Light"/>
                <a:ea typeface="Open Sans Light"/>
                <a:cs typeface="Open Sans Light"/>
                <a:sym typeface="Open Sans Light"/>
              </a:defRPr>
            </a:lvl7pPr>
            <a:lvl8pPr indent="-317500" lvl="7" marL="3657600">
              <a:spcBef>
                <a:spcPts val="0"/>
              </a:spcBef>
              <a:spcAft>
                <a:spcPts val="0"/>
              </a:spcAft>
              <a:buSzPts val="1400"/>
              <a:buFont typeface="Open Sans Light"/>
              <a:buAutoNum type="alphaLcPeriod"/>
              <a:defRPr>
                <a:latin typeface="Open Sans Light"/>
                <a:ea typeface="Open Sans Light"/>
                <a:cs typeface="Open Sans Light"/>
                <a:sym typeface="Open Sans Light"/>
              </a:defRPr>
            </a:lvl8pPr>
            <a:lvl9pPr indent="-317500" lvl="8" marL="4114800">
              <a:spcBef>
                <a:spcPts val="0"/>
              </a:spcBef>
              <a:spcAft>
                <a:spcPts val="0"/>
              </a:spcAft>
              <a:buSzPts val="1400"/>
              <a:buFont typeface="Open Sans Light"/>
              <a:buAutoNum type="romanLcPeriod"/>
              <a:defRPr>
                <a:latin typeface="Open Sans Light"/>
                <a:ea typeface="Open Sans Light"/>
                <a:cs typeface="Open Sans Light"/>
                <a:sym typeface="Open Sans Light"/>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8">
    <p:spTree>
      <p:nvGrpSpPr>
        <p:cNvPr id="135" name="Shape 135"/>
        <p:cNvGrpSpPr/>
        <p:nvPr/>
      </p:nvGrpSpPr>
      <p:grpSpPr>
        <a:xfrm>
          <a:off x="0" y="0"/>
          <a:ext cx="0" cy="0"/>
          <a:chOff x="0" y="0"/>
          <a:chExt cx="0" cy="0"/>
        </a:xfrm>
      </p:grpSpPr>
      <p:sp>
        <p:nvSpPr>
          <p:cNvPr id="136" name="Google Shape;136;p31"/>
          <p:cNvSpPr txBox="1"/>
          <p:nvPr>
            <p:ph type="ctrTitle"/>
          </p:nvPr>
        </p:nvSpPr>
        <p:spPr>
          <a:xfrm>
            <a:off x="723600" y="470625"/>
            <a:ext cx="14976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37" name="Google Shape;137;p31"/>
          <p:cNvSpPr txBox="1"/>
          <p:nvPr>
            <p:ph idx="2" type="ctrTitle"/>
          </p:nvPr>
        </p:nvSpPr>
        <p:spPr>
          <a:xfrm>
            <a:off x="1386000" y="3425225"/>
            <a:ext cx="1581900" cy="4815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600"/>
              <a:buNone/>
              <a:defRPr sz="1400"/>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138" name="Google Shape;138;p31"/>
          <p:cNvSpPr txBox="1"/>
          <p:nvPr>
            <p:ph idx="3" type="ctrTitle"/>
          </p:nvPr>
        </p:nvSpPr>
        <p:spPr>
          <a:xfrm>
            <a:off x="3767200" y="2613025"/>
            <a:ext cx="1581900" cy="4815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600"/>
              <a:buNone/>
              <a:defRPr sz="1400"/>
            </a:lvl1pPr>
            <a:lvl2pPr lvl="1" rtl="0" algn="ctr">
              <a:spcBef>
                <a:spcPts val="0"/>
              </a:spcBef>
              <a:spcAft>
                <a:spcPts val="0"/>
              </a:spcAft>
              <a:buClr>
                <a:srgbClr val="000000"/>
              </a:buClr>
              <a:buSzPts val="1600"/>
              <a:buNone/>
              <a:defRPr sz="1600">
                <a:solidFill>
                  <a:srgbClr val="000000"/>
                </a:solidFill>
              </a:defRPr>
            </a:lvl2pPr>
            <a:lvl3pPr lvl="2" rtl="0" algn="ctr">
              <a:spcBef>
                <a:spcPts val="0"/>
              </a:spcBef>
              <a:spcAft>
                <a:spcPts val="0"/>
              </a:spcAft>
              <a:buClr>
                <a:srgbClr val="000000"/>
              </a:buClr>
              <a:buSzPts val="1600"/>
              <a:buNone/>
              <a:defRPr sz="1600">
                <a:solidFill>
                  <a:srgbClr val="000000"/>
                </a:solidFill>
              </a:defRPr>
            </a:lvl3pPr>
            <a:lvl4pPr lvl="3" rtl="0" algn="ctr">
              <a:spcBef>
                <a:spcPts val="0"/>
              </a:spcBef>
              <a:spcAft>
                <a:spcPts val="0"/>
              </a:spcAft>
              <a:buClr>
                <a:srgbClr val="000000"/>
              </a:buClr>
              <a:buSzPts val="1600"/>
              <a:buNone/>
              <a:defRPr sz="1600">
                <a:solidFill>
                  <a:srgbClr val="000000"/>
                </a:solidFill>
              </a:defRPr>
            </a:lvl4pPr>
            <a:lvl5pPr lvl="4" rtl="0" algn="ctr">
              <a:spcBef>
                <a:spcPts val="0"/>
              </a:spcBef>
              <a:spcAft>
                <a:spcPts val="0"/>
              </a:spcAft>
              <a:buClr>
                <a:srgbClr val="000000"/>
              </a:buClr>
              <a:buSzPts val="1600"/>
              <a:buNone/>
              <a:defRPr sz="1600">
                <a:solidFill>
                  <a:srgbClr val="000000"/>
                </a:solidFill>
              </a:defRPr>
            </a:lvl5pPr>
            <a:lvl6pPr lvl="5" rtl="0" algn="ctr">
              <a:spcBef>
                <a:spcPts val="0"/>
              </a:spcBef>
              <a:spcAft>
                <a:spcPts val="0"/>
              </a:spcAft>
              <a:buClr>
                <a:srgbClr val="000000"/>
              </a:buClr>
              <a:buSzPts val="1600"/>
              <a:buNone/>
              <a:defRPr sz="1600">
                <a:solidFill>
                  <a:srgbClr val="000000"/>
                </a:solidFill>
              </a:defRPr>
            </a:lvl6pPr>
            <a:lvl7pPr lvl="6" rtl="0" algn="ctr">
              <a:spcBef>
                <a:spcPts val="0"/>
              </a:spcBef>
              <a:spcAft>
                <a:spcPts val="0"/>
              </a:spcAft>
              <a:buClr>
                <a:srgbClr val="000000"/>
              </a:buClr>
              <a:buSzPts val="1600"/>
              <a:buNone/>
              <a:defRPr sz="1600">
                <a:solidFill>
                  <a:srgbClr val="000000"/>
                </a:solidFill>
              </a:defRPr>
            </a:lvl7pPr>
            <a:lvl8pPr lvl="7" rtl="0" algn="ctr">
              <a:spcBef>
                <a:spcPts val="0"/>
              </a:spcBef>
              <a:spcAft>
                <a:spcPts val="0"/>
              </a:spcAft>
              <a:buClr>
                <a:srgbClr val="000000"/>
              </a:buClr>
              <a:buSzPts val="1600"/>
              <a:buNone/>
              <a:defRPr sz="1600">
                <a:solidFill>
                  <a:srgbClr val="000000"/>
                </a:solidFill>
              </a:defRPr>
            </a:lvl8pPr>
            <a:lvl9pPr lvl="8" rtl="0" algn="ctr">
              <a:spcBef>
                <a:spcPts val="0"/>
              </a:spcBef>
              <a:spcAft>
                <a:spcPts val="0"/>
              </a:spcAft>
              <a:buClr>
                <a:srgbClr val="000000"/>
              </a:buClr>
              <a:buSzPts val="1600"/>
              <a:buNone/>
              <a:defRPr sz="1600">
                <a:solidFill>
                  <a:srgbClr val="000000"/>
                </a:solidFill>
              </a:defRPr>
            </a:lvl9pPr>
          </a:lstStyle>
          <a:p/>
        </p:txBody>
      </p:sp>
      <p:sp>
        <p:nvSpPr>
          <p:cNvPr id="139" name="Google Shape;139;p31"/>
          <p:cNvSpPr txBox="1"/>
          <p:nvPr>
            <p:ph idx="4" type="ctrTitle"/>
          </p:nvPr>
        </p:nvSpPr>
        <p:spPr>
          <a:xfrm>
            <a:off x="6148400" y="3425225"/>
            <a:ext cx="1581900" cy="4815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600"/>
              <a:buNone/>
              <a:defRPr sz="1400"/>
            </a:lvl1pPr>
            <a:lvl2pPr lvl="1" rtl="0" algn="ctr">
              <a:spcBef>
                <a:spcPts val="0"/>
              </a:spcBef>
              <a:spcAft>
                <a:spcPts val="0"/>
              </a:spcAft>
              <a:buClr>
                <a:srgbClr val="000000"/>
              </a:buClr>
              <a:buSzPts val="1600"/>
              <a:buNone/>
              <a:defRPr sz="1600">
                <a:solidFill>
                  <a:srgbClr val="000000"/>
                </a:solidFill>
              </a:defRPr>
            </a:lvl2pPr>
            <a:lvl3pPr lvl="2" rtl="0" algn="ctr">
              <a:spcBef>
                <a:spcPts val="0"/>
              </a:spcBef>
              <a:spcAft>
                <a:spcPts val="0"/>
              </a:spcAft>
              <a:buClr>
                <a:srgbClr val="000000"/>
              </a:buClr>
              <a:buSzPts val="1600"/>
              <a:buNone/>
              <a:defRPr sz="1600">
                <a:solidFill>
                  <a:srgbClr val="000000"/>
                </a:solidFill>
              </a:defRPr>
            </a:lvl3pPr>
            <a:lvl4pPr lvl="3" rtl="0" algn="ctr">
              <a:spcBef>
                <a:spcPts val="0"/>
              </a:spcBef>
              <a:spcAft>
                <a:spcPts val="0"/>
              </a:spcAft>
              <a:buClr>
                <a:srgbClr val="000000"/>
              </a:buClr>
              <a:buSzPts val="1600"/>
              <a:buNone/>
              <a:defRPr sz="1600">
                <a:solidFill>
                  <a:srgbClr val="000000"/>
                </a:solidFill>
              </a:defRPr>
            </a:lvl4pPr>
            <a:lvl5pPr lvl="4" rtl="0" algn="ctr">
              <a:spcBef>
                <a:spcPts val="0"/>
              </a:spcBef>
              <a:spcAft>
                <a:spcPts val="0"/>
              </a:spcAft>
              <a:buClr>
                <a:srgbClr val="000000"/>
              </a:buClr>
              <a:buSzPts val="1600"/>
              <a:buNone/>
              <a:defRPr sz="1600">
                <a:solidFill>
                  <a:srgbClr val="000000"/>
                </a:solidFill>
              </a:defRPr>
            </a:lvl5pPr>
            <a:lvl6pPr lvl="5" rtl="0" algn="ctr">
              <a:spcBef>
                <a:spcPts val="0"/>
              </a:spcBef>
              <a:spcAft>
                <a:spcPts val="0"/>
              </a:spcAft>
              <a:buClr>
                <a:srgbClr val="000000"/>
              </a:buClr>
              <a:buSzPts val="1600"/>
              <a:buNone/>
              <a:defRPr sz="1600">
                <a:solidFill>
                  <a:srgbClr val="000000"/>
                </a:solidFill>
              </a:defRPr>
            </a:lvl6pPr>
            <a:lvl7pPr lvl="6" rtl="0" algn="ctr">
              <a:spcBef>
                <a:spcPts val="0"/>
              </a:spcBef>
              <a:spcAft>
                <a:spcPts val="0"/>
              </a:spcAft>
              <a:buClr>
                <a:srgbClr val="000000"/>
              </a:buClr>
              <a:buSzPts val="1600"/>
              <a:buNone/>
              <a:defRPr sz="1600">
                <a:solidFill>
                  <a:srgbClr val="000000"/>
                </a:solidFill>
              </a:defRPr>
            </a:lvl7pPr>
            <a:lvl8pPr lvl="7" rtl="0" algn="ctr">
              <a:spcBef>
                <a:spcPts val="0"/>
              </a:spcBef>
              <a:spcAft>
                <a:spcPts val="0"/>
              </a:spcAft>
              <a:buClr>
                <a:srgbClr val="000000"/>
              </a:buClr>
              <a:buSzPts val="1600"/>
              <a:buNone/>
              <a:defRPr sz="1600">
                <a:solidFill>
                  <a:srgbClr val="000000"/>
                </a:solidFill>
              </a:defRPr>
            </a:lvl8pPr>
            <a:lvl9pPr lvl="8" rtl="0" algn="ctr">
              <a:spcBef>
                <a:spcPts val="0"/>
              </a:spcBef>
              <a:spcAft>
                <a:spcPts val="0"/>
              </a:spcAft>
              <a:buClr>
                <a:srgbClr val="000000"/>
              </a:buClr>
              <a:buSzPts val="1600"/>
              <a:buNone/>
              <a:defRPr sz="1600">
                <a:solidFill>
                  <a:srgbClr val="000000"/>
                </a:solidFill>
              </a:defRPr>
            </a:lvl9pPr>
          </a:lstStyle>
          <a:p/>
        </p:txBody>
      </p:sp>
      <p:sp>
        <p:nvSpPr>
          <p:cNvPr id="140" name="Google Shape;140;p31"/>
          <p:cNvSpPr txBox="1"/>
          <p:nvPr>
            <p:ph idx="1" type="subTitle"/>
          </p:nvPr>
        </p:nvSpPr>
        <p:spPr>
          <a:xfrm>
            <a:off x="1386000" y="3778950"/>
            <a:ext cx="1581900" cy="637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141" name="Google Shape;141;p31"/>
          <p:cNvSpPr txBox="1"/>
          <p:nvPr>
            <p:ph idx="5" type="subTitle"/>
          </p:nvPr>
        </p:nvSpPr>
        <p:spPr>
          <a:xfrm>
            <a:off x="3767200" y="2966750"/>
            <a:ext cx="1581900" cy="63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142" name="Google Shape;142;p31"/>
          <p:cNvSpPr txBox="1"/>
          <p:nvPr>
            <p:ph idx="6" type="subTitle"/>
          </p:nvPr>
        </p:nvSpPr>
        <p:spPr>
          <a:xfrm>
            <a:off x="6148400" y="3778950"/>
            <a:ext cx="1581900" cy="63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8_1">
    <p:spTree>
      <p:nvGrpSpPr>
        <p:cNvPr id="143" name="Shape 143"/>
        <p:cNvGrpSpPr/>
        <p:nvPr/>
      </p:nvGrpSpPr>
      <p:grpSpPr>
        <a:xfrm>
          <a:off x="0" y="0"/>
          <a:ext cx="0" cy="0"/>
          <a:chOff x="0" y="0"/>
          <a:chExt cx="0" cy="0"/>
        </a:xfrm>
      </p:grpSpPr>
      <p:sp>
        <p:nvSpPr>
          <p:cNvPr id="144" name="Google Shape;144;p32"/>
          <p:cNvSpPr txBox="1"/>
          <p:nvPr>
            <p:ph type="ctrTitle"/>
          </p:nvPr>
        </p:nvSpPr>
        <p:spPr>
          <a:xfrm>
            <a:off x="723600" y="470625"/>
            <a:ext cx="14976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45" name="Google Shape;145;p32"/>
          <p:cNvSpPr txBox="1"/>
          <p:nvPr>
            <p:ph idx="2" type="ctrTitle"/>
          </p:nvPr>
        </p:nvSpPr>
        <p:spPr>
          <a:xfrm>
            <a:off x="1170425" y="3123050"/>
            <a:ext cx="1581900" cy="4815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600"/>
              <a:buNone/>
              <a:defRPr sz="1400"/>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146" name="Google Shape;146;p32"/>
          <p:cNvSpPr txBox="1"/>
          <p:nvPr>
            <p:ph idx="3" type="ctrTitle"/>
          </p:nvPr>
        </p:nvSpPr>
        <p:spPr>
          <a:xfrm>
            <a:off x="3781050" y="3123050"/>
            <a:ext cx="1581900" cy="4815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600"/>
              <a:buNone/>
              <a:defRPr sz="1400"/>
            </a:lvl1pPr>
            <a:lvl2pPr lvl="1" rtl="0" algn="ctr">
              <a:spcBef>
                <a:spcPts val="0"/>
              </a:spcBef>
              <a:spcAft>
                <a:spcPts val="0"/>
              </a:spcAft>
              <a:buClr>
                <a:srgbClr val="000000"/>
              </a:buClr>
              <a:buSzPts val="1600"/>
              <a:buNone/>
              <a:defRPr sz="1600">
                <a:solidFill>
                  <a:srgbClr val="000000"/>
                </a:solidFill>
              </a:defRPr>
            </a:lvl2pPr>
            <a:lvl3pPr lvl="2" rtl="0" algn="ctr">
              <a:spcBef>
                <a:spcPts val="0"/>
              </a:spcBef>
              <a:spcAft>
                <a:spcPts val="0"/>
              </a:spcAft>
              <a:buClr>
                <a:srgbClr val="000000"/>
              </a:buClr>
              <a:buSzPts val="1600"/>
              <a:buNone/>
              <a:defRPr sz="1600">
                <a:solidFill>
                  <a:srgbClr val="000000"/>
                </a:solidFill>
              </a:defRPr>
            </a:lvl3pPr>
            <a:lvl4pPr lvl="3" rtl="0" algn="ctr">
              <a:spcBef>
                <a:spcPts val="0"/>
              </a:spcBef>
              <a:spcAft>
                <a:spcPts val="0"/>
              </a:spcAft>
              <a:buClr>
                <a:srgbClr val="000000"/>
              </a:buClr>
              <a:buSzPts val="1600"/>
              <a:buNone/>
              <a:defRPr sz="1600">
                <a:solidFill>
                  <a:srgbClr val="000000"/>
                </a:solidFill>
              </a:defRPr>
            </a:lvl4pPr>
            <a:lvl5pPr lvl="4" rtl="0" algn="ctr">
              <a:spcBef>
                <a:spcPts val="0"/>
              </a:spcBef>
              <a:spcAft>
                <a:spcPts val="0"/>
              </a:spcAft>
              <a:buClr>
                <a:srgbClr val="000000"/>
              </a:buClr>
              <a:buSzPts val="1600"/>
              <a:buNone/>
              <a:defRPr sz="1600">
                <a:solidFill>
                  <a:srgbClr val="000000"/>
                </a:solidFill>
              </a:defRPr>
            </a:lvl5pPr>
            <a:lvl6pPr lvl="5" rtl="0" algn="ctr">
              <a:spcBef>
                <a:spcPts val="0"/>
              </a:spcBef>
              <a:spcAft>
                <a:spcPts val="0"/>
              </a:spcAft>
              <a:buClr>
                <a:srgbClr val="000000"/>
              </a:buClr>
              <a:buSzPts val="1600"/>
              <a:buNone/>
              <a:defRPr sz="1600">
                <a:solidFill>
                  <a:srgbClr val="000000"/>
                </a:solidFill>
              </a:defRPr>
            </a:lvl6pPr>
            <a:lvl7pPr lvl="6" rtl="0" algn="ctr">
              <a:spcBef>
                <a:spcPts val="0"/>
              </a:spcBef>
              <a:spcAft>
                <a:spcPts val="0"/>
              </a:spcAft>
              <a:buClr>
                <a:srgbClr val="000000"/>
              </a:buClr>
              <a:buSzPts val="1600"/>
              <a:buNone/>
              <a:defRPr sz="1600">
                <a:solidFill>
                  <a:srgbClr val="000000"/>
                </a:solidFill>
              </a:defRPr>
            </a:lvl7pPr>
            <a:lvl8pPr lvl="7" rtl="0" algn="ctr">
              <a:spcBef>
                <a:spcPts val="0"/>
              </a:spcBef>
              <a:spcAft>
                <a:spcPts val="0"/>
              </a:spcAft>
              <a:buClr>
                <a:srgbClr val="000000"/>
              </a:buClr>
              <a:buSzPts val="1600"/>
              <a:buNone/>
              <a:defRPr sz="1600">
                <a:solidFill>
                  <a:srgbClr val="000000"/>
                </a:solidFill>
              </a:defRPr>
            </a:lvl8pPr>
            <a:lvl9pPr lvl="8" rtl="0" algn="ctr">
              <a:spcBef>
                <a:spcPts val="0"/>
              </a:spcBef>
              <a:spcAft>
                <a:spcPts val="0"/>
              </a:spcAft>
              <a:buClr>
                <a:srgbClr val="000000"/>
              </a:buClr>
              <a:buSzPts val="1600"/>
              <a:buNone/>
              <a:defRPr sz="1600">
                <a:solidFill>
                  <a:srgbClr val="000000"/>
                </a:solidFill>
              </a:defRPr>
            </a:lvl9pPr>
          </a:lstStyle>
          <a:p/>
        </p:txBody>
      </p:sp>
      <p:sp>
        <p:nvSpPr>
          <p:cNvPr id="147" name="Google Shape;147;p32"/>
          <p:cNvSpPr txBox="1"/>
          <p:nvPr>
            <p:ph idx="4" type="ctrTitle"/>
          </p:nvPr>
        </p:nvSpPr>
        <p:spPr>
          <a:xfrm>
            <a:off x="6391675" y="3123050"/>
            <a:ext cx="1581900" cy="4815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600"/>
              <a:buNone/>
              <a:defRPr sz="1400"/>
            </a:lvl1pPr>
            <a:lvl2pPr lvl="1" rtl="0" algn="ctr">
              <a:spcBef>
                <a:spcPts val="0"/>
              </a:spcBef>
              <a:spcAft>
                <a:spcPts val="0"/>
              </a:spcAft>
              <a:buClr>
                <a:srgbClr val="000000"/>
              </a:buClr>
              <a:buSzPts val="1600"/>
              <a:buNone/>
              <a:defRPr sz="1600">
                <a:solidFill>
                  <a:srgbClr val="000000"/>
                </a:solidFill>
              </a:defRPr>
            </a:lvl2pPr>
            <a:lvl3pPr lvl="2" rtl="0" algn="ctr">
              <a:spcBef>
                <a:spcPts val="0"/>
              </a:spcBef>
              <a:spcAft>
                <a:spcPts val="0"/>
              </a:spcAft>
              <a:buClr>
                <a:srgbClr val="000000"/>
              </a:buClr>
              <a:buSzPts val="1600"/>
              <a:buNone/>
              <a:defRPr sz="1600">
                <a:solidFill>
                  <a:srgbClr val="000000"/>
                </a:solidFill>
              </a:defRPr>
            </a:lvl3pPr>
            <a:lvl4pPr lvl="3" rtl="0" algn="ctr">
              <a:spcBef>
                <a:spcPts val="0"/>
              </a:spcBef>
              <a:spcAft>
                <a:spcPts val="0"/>
              </a:spcAft>
              <a:buClr>
                <a:srgbClr val="000000"/>
              </a:buClr>
              <a:buSzPts val="1600"/>
              <a:buNone/>
              <a:defRPr sz="1600">
                <a:solidFill>
                  <a:srgbClr val="000000"/>
                </a:solidFill>
              </a:defRPr>
            </a:lvl4pPr>
            <a:lvl5pPr lvl="4" rtl="0" algn="ctr">
              <a:spcBef>
                <a:spcPts val="0"/>
              </a:spcBef>
              <a:spcAft>
                <a:spcPts val="0"/>
              </a:spcAft>
              <a:buClr>
                <a:srgbClr val="000000"/>
              </a:buClr>
              <a:buSzPts val="1600"/>
              <a:buNone/>
              <a:defRPr sz="1600">
                <a:solidFill>
                  <a:srgbClr val="000000"/>
                </a:solidFill>
              </a:defRPr>
            </a:lvl5pPr>
            <a:lvl6pPr lvl="5" rtl="0" algn="ctr">
              <a:spcBef>
                <a:spcPts val="0"/>
              </a:spcBef>
              <a:spcAft>
                <a:spcPts val="0"/>
              </a:spcAft>
              <a:buClr>
                <a:srgbClr val="000000"/>
              </a:buClr>
              <a:buSzPts val="1600"/>
              <a:buNone/>
              <a:defRPr sz="1600">
                <a:solidFill>
                  <a:srgbClr val="000000"/>
                </a:solidFill>
              </a:defRPr>
            </a:lvl6pPr>
            <a:lvl7pPr lvl="6" rtl="0" algn="ctr">
              <a:spcBef>
                <a:spcPts val="0"/>
              </a:spcBef>
              <a:spcAft>
                <a:spcPts val="0"/>
              </a:spcAft>
              <a:buClr>
                <a:srgbClr val="000000"/>
              </a:buClr>
              <a:buSzPts val="1600"/>
              <a:buNone/>
              <a:defRPr sz="1600">
                <a:solidFill>
                  <a:srgbClr val="000000"/>
                </a:solidFill>
              </a:defRPr>
            </a:lvl7pPr>
            <a:lvl8pPr lvl="7" rtl="0" algn="ctr">
              <a:spcBef>
                <a:spcPts val="0"/>
              </a:spcBef>
              <a:spcAft>
                <a:spcPts val="0"/>
              </a:spcAft>
              <a:buClr>
                <a:srgbClr val="000000"/>
              </a:buClr>
              <a:buSzPts val="1600"/>
              <a:buNone/>
              <a:defRPr sz="1600">
                <a:solidFill>
                  <a:srgbClr val="000000"/>
                </a:solidFill>
              </a:defRPr>
            </a:lvl8pPr>
            <a:lvl9pPr lvl="8" rtl="0" algn="ctr">
              <a:spcBef>
                <a:spcPts val="0"/>
              </a:spcBef>
              <a:spcAft>
                <a:spcPts val="0"/>
              </a:spcAft>
              <a:buClr>
                <a:srgbClr val="000000"/>
              </a:buClr>
              <a:buSzPts val="1600"/>
              <a:buNone/>
              <a:defRPr sz="1600">
                <a:solidFill>
                  <a:srgbClr val="000000"/>
                </a:solidFill>
              </a:defRPr>
            </a:lvl9pPr>
          </a:lstStyle>
          <a:p/>
        </p:txBody>
      </p:sp>
      <p:sp>
        <p:nvSpPr>
          <p:cNvPr id="148" name="Google Shape;148;p32"/>
          <p:cNvSpPr txBox="1"/>
          <p:nvPr>
            <p:ph idx="1" type="subTitle"/>
          </p:nvPr>
        </p:nvSpPr>
        <p:spPr>
          <a:xfrm>
            <a:off x="1170425" y="3552975"/>
            <a:ext cx="1581900" cy="48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149" name="Google Shape;149;p32"/>
          <p:cNvSpPr txBox="1"/>
          <p:nvPr>
            <p:ph idx="5" type="subTitle"/>
          </p:nvPr>
        </p:nvSpPr>
        <p:spPr>
          <a:xfrm>
            <a:off x="3781050" y="3552975"/>
            <a:ext cx="1581900" cy="48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150" name="Google Shape;150;p32"/>
          <p:cNvSpPr txBox="1"/>
          <p:nvPr>
            <p:ph idx="6" type="subTitle"/>
          </p:nvPr>
        </p:nvSpPr>
        <p:spPr>
          <a:xfrm>
            <a:off x="6391675" y="3552975"/>
            <a:ext cx="1581900" cy="48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21">
    <p:spTree>
      <p:nvGrpSpPr>
        <p:cNvPr id="151" name="Shape 151"/>
        <p:cNvGrpSpPr/>
        <p:nvPr/>
      </p:nvGrpSpPr>
      <p:grpSpPr>
        <a:xfrm>
          <a:off x="0" y="0"/>
          <a:ext cx="0" cy="0"/>
          <a:chOff x="0" y="0"/>
          <a:chExt cx="0" cy="0"/>
        </a:xfrm>
      </p:grpSpPr>
      <p:sp>
        <p:nvSpPr>
          <p:cNvPr id="152" name="Google Shape;152;p33"/>
          <p:cNvSpPr txBox="1"/>
          <p:nvPr>
            <p:ph type="ctrTitle"/>
          </p:nvPr>
        </p:nvSpPr>
        <p:spPr>
          <a:xfrm>
            <a:off x="723600" y="470622"/>
            <a:ext cx="17538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53" name="Google Shape;153;p33">
            <a:hlinkClick/>
          </p:cNvPr>
          <p:cNvSpPr txBox="1"/>
          <p:nvPr>
            <p:ph idx="2" type="ctrTitle"/>
          </p:nvPr>
        </p:nvSpPr>
        <p:spPr>
          <a:xfrm>
            <a:off x="725626" y="3784901"/>
            <a:ext cx="11700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54" name="Google Shape;154;p33"/>
          <p:cNvSpPr txBox="1"/>
          <p:nvPr>
            <p:ph idx="1" type="subTitle"/>
          </p:nvPr>
        </p:nvSpPr>
        <p:spPr>
          <a:xfrm>
            <a:off x="725625" y="4291560"/>
            <a:ext cx="1906500" cy="401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155" name="Google Shape;155;p33">
            <a:hlinkClick/>
          </p:cNvPr>
          <p:cNvSpPr txBox="1"/>
          <p:nvPr>
            <p:ph hasCustomPrompt="1" idx="3" type="title"/>
          </p:nvPr>
        </p:nvSpPr>
        <p:spPr>
          <a:xfrm>
            <a:off x="725637" y="3219993"/>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6" name="Google Shape;156;p33">
            <a:hlinkClick/>
          </p:cNvPr>
          <p:cNvSpPr txBox="1"/>
          <p:nvPr>
            <p:ph idx="4" type="ctrTitle"/>
          </p:nvPr>
        </p:nvSpPr>
        <p:spPr>
          <a:xfrm>
            <a:off x="2870600" y="3781500"/>
            <a:ext cx="11700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57" name="Google Shape;157;p33"/>
          <p:cNvSpPr txBox="1"/>
          <p:nvPr>
            <p:ph idx="5" type="subTitle"/>
          </p:nvPr>
        </p:nvSpPr>
        <p:spPr>
          <a:xfrm>
            <a:off x="2870596" y="4287854"/>
            <a:ext cx="1976700" cy="401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158" name="Google Shape;158;p33">
            <a:hlinkClick/>
          </p:cNvPr>
          <p:cNvSpPr txBox="1"/>
          <p:nvPr>
            <p:ph hasCustomPrompt="1" idx="6" type="title"/>
          </p:nvPr>
        </p:nvSpPr>
        <p:spPr>
          <a:xfrm>
            <a:off x="2870612" y="3216594"/>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9" name="Google Shape;159;p33">
            <a:hlinkClick/>
          </p:cNvPr>
          <p:cNvSpPr txBox="1"/>
          <p:nvPr>
            <p:ph idx="7" type="ctrTitle"/>
          </p:nvPr>
        </p:nvSpPr>
        <p:spPr>
          <a:xfrm>
            <a:off x="5015575" y="3781525"/>
            <a:ext cx="11700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60" name="Google Shape;160;p33"/>
          <p:cNvSpPr txBox="1"/>
          <p:nvPr>
            <p:ph idx="8" type="subTitle"/>
          </p:nvPr>
        </p:nvSpPr>
        <p:spPr>
          <a:xfrm>
            <a:off x="5015575" y="4287865"/>
            <a:ext cx="1906500" cy="401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161" name="Google Shape;161;p33">
            <a:hlinkClick/>
          </p:cNvPr>
          <p:cNvSpPr txBox="1"/>
          <p:nvPr>
            <p:ph hasCustomPrompt="1" idx="9" type="title"/>
          </p:nvPr>
        </p:nvSpPr>
        <p:spPr>
          <a:xfrm>
            <a:off x="5015587" y="3216604"/>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bg>
      <p:bgPr>
        <a:solidFill>
          <a:schemeClr val="dk1"/>
        </a:solidFill>
      </p:bgPr>
    </p:bg>
    <p:spTree>
      <p:nvGrpSpPr>
        <p:cNvPr id="162" name="Shape 162"/>
        <p:cNvGrpSpPr/>
        <p:nvPr/>
      </p:nvGrpSpPr>
      <p:grpSpPr>
        <a:xfrm>
          <a:off x="0" y="0"/>
          <a:ext cx="0" cy="0"/>
          <a:chOff x="0" y="0"/>
          <a:chExt cx="0" cy="0"/>
        </a:xfrm>
      </p:grpSpPr>
      <p:sp>
        <p:nvSpPr>
          <p:cNvPr id="163" name="Google Shape;163;p34"/>
          <p:cNvSpPr txBox="1"/>
          <p:nvPr>
            <p:ph type="ctrTitle"/>
          </p:nvPr>
        </p:nvSpPr>
        <p:spPr>
          <a:xfrm>
            <a:off x="723600" y="470625"/>
            <a:ext cx="1616100" cy="457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64" name="Google Shape;164;p34"/>
          <p:cNvSpPr txBox="1"/>
          <p:nvPr>
            <p:ph idx="2" type="ctrTitle"/>
          </p:nvPr>
        </p:nvSpPr>
        <p:spPr>
          <a:xfrm>
            <a:off x="1967544" y="1602843"/>
            <a:ext cx="2429400" cy="5778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165" name="Google Shape;165;p34"/>
          <p:cNvSpPr txBox="1"/>
          <p:nvPr>
            <p:ph idx="1" type="subTitle"/>
          </p:nvPr>
        </p:nvSpPr>
        <p:spPr>
          <a:xfrm>
            <a:off x="2269044" y="2064316"/>
            <a:ext cx="18264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atin typeface="Open Sans Light"/>
                <a:ea typeface="Open Sans Light"/>
                <a:cs typeface="Open Sans Light"/>
                <a:sym typeface="Open Sans Light"/>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66" name="Google Shape;166;p34"/>
          <p:cNvSpPr txBox="1"/>
          <p:nvPr>
            <p:ph idx="3" type="ctrTitle"/>
          </p:nvPr>
        </p:nvSpPr>
        <p:spPr>
          <a:xfrm>
            <a:off x="4747031" y="1602843"/>
            <a:ext cx="24294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167" name="Google Shape;167;p34"/>
          <p:cNvSpPr txBox="1"/>
          <p:nvPr>
            <p:ph idx="4" type="subTitle"/>
          </p:nvPr>
        </p:nvSpPr>
        <p:spPr>
          <a:xfrm>
            <a:off x="5048531" y="2064313"/>
            <a:ext cx="18264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atin typeface="Open Sans Light"/>
                <a:ea typeface="Open Sans Light"/>
                <a:cs typeface="Open Sans Light"/>
                <a:sym typeface="Open Sans Light"/>
              </a:defRPr>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168" name="Google Shape;168;p34"/>
          <p:cNvSpPr txBox="1"/>
          <p:nvPr>
            <p:ph idx="5" type="ctrTitle"/>
          </p:nvPr>
        </p:nvSpPr>
        <p:spPr>
          <a:xfrm>
            <a:off x="1967544" y="3229976"/>
            <a:ext cx="24294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169" name="Google Shape;169;p34"/>
          <p:cNvSpPr txBox="1"/>
          <p:nvPr>
            <p:ph idx="6" type="subTitle"/>
          </p:nvPr>
        </p:nvSpPr>
        <p:spPr>
          <a:xfrm>
            <a:off x="2269044" y="3691450"/>
            <a:ext cx="18264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atin typeface="Open Sans Light"/>
                <a:ea typeface="Open Sans Light"/>
                <a:cs typeface="Open Sans Light"/>
                <a:sym typeface="Open Sans Light"/>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70" name="Google Shape;170;p34"/>
          <p:cNvSpPr txBox="1"/>
          <p:nvPr>
            <p:ph idx="7" type="ctrTitle"/>
          </p:nvPr>
        </p:nvSpPr>
        <p:spPr>
          <a:xfrm>
            <a:off x="4747031" y="3247354"/>
            <a:ext cx="24294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171" name="Google Shape;171;p34"/>
          <p:cNvSpPr txBox="1"/>
          <p:nvPr>
            <p:ph idx="8" type="subTitle"/>
          </p:nvPr>
        </p:nvSpPr>
        <p:spPr>
          <a:xfrm>
            <a:off x="5048531" y="3708824"/>
            <a:ext cx="18264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atin typeface="Open Sans Light"/>
                <a:ea typeface="Open Sans Light"/>
                <a:cs typeface="Open Sans Light"/>
                <a:sym typeface="Open Sans Light"/>
              </a:defRPr>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
    <p:bg>
      <p:bgPr>
        <a:solidFill>
          <a:schemeClr val="dk1"/>
        </a:solidFill>
      </p:bgPr>
    </p:bg>
    <p:spTree>
      <p:nvGrpSpPr>
        <p:cNvPr id="172" name="Shape 172"/>
        <p:cNvGrpSpPr/>
        <p:nvPr/>
      </p:nvGrpSpPr>
      <p:grpSpPr>
        <a:xfrm>
          <a:off x="0" y="0"/>
          <a:ext cx="0" cy="0"/>
          <a:chOff x="0" y="0"/>
          <a:chExt cx="0" cy="0"/>
        </a:xfrm>
      </p:grpSpPr>
      <p:sp>
        <p:nvSpPr>
          <p:cNvPr id="173" name="Google Shape;173;p35"/>
          <p:cNvSpPr txBox="1"/>
          <p:nvPr>
            <p:ph type="ctrTitle"/>
          </p:nvPr>
        </p:nvSpPr>
        <p:spPr>
          <a:xfrm>
            <a:off x="723600" y="470625"/>
            <a:ext cx="17070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74" name="Google Shape;174;p35"/>
          <p:cNvSpPr txBox="1"/>
          <p:nvPr>
            <p:ph idx="2" type="ctrTitle"/>
          </p:nvPr>
        </p:nvSpPr>
        <p:spPr>
          <a:xfrm>
            <a:off x="1610575" y="1611625"/>
            <a:ext cx="1853100" cy="3147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SzPts val="1600"/>
              <a:buNone/>
              <a:defRPr sz="1400"/>
            </a:lvl1pPr>
            <a:lvl2pPr lvl="1" rtl="0" algn="r">
              <a:spcBef>
                <a:spcPts val="0"/>
              </a:spcBef>
              <a:spcAft>
                <a:spcPts val="0"/>
              </a:spcAft>
              <a:buSzPts val="1600"/>
              <a:buNone/>
              <a:defRPr sz="1600"/>
            </a:lvl2pPr>
            <a:lvl3pPr lvl="2" rtl="0" algn="r">
              <a:spcBef>
                <a:spcPts val="0"/>
              </a:spcBef>
              <a:spcAft>
                <a:spcPts val="0"/>
              </a:spcAft>
              <a:buSzPts val="1600"/>
              <a:buNone/>
              <a:defRPr sz="1600"/>
            </a:lvl3pPr>
            <a:lvl4pPr lvl="3" rtl="0" algn="r">
              <a:spcBef>
                <a:spcPts val="0"/>
              </a:spcBef>
              <a:spcAft>
                <a:spcPts val="0"/>
              </a:spcAft>
              <a:buSzPts val="1600"/>
              <a:buNone/>
              <a:defRPr sz="1600"/>
            </a:lvl4pPr>
            <a:lvl5pPr lvl="4" rtl="0" algn="r">
              <a:spcBef>
                <a:spcPts val="0"/>
              </a:spcBef>
              <a:spcAft>
                <a:spcPts val="0"/>
              </a:spcAft>
              <a:buSzPts val="1600"/>
              <a:buNone/>
              <a:defRPr sz="1600"/>
            </a:lvl5pPr>
            <a:lvl6pPr lvl="5" rtl="0" algn="r">
              <a:spcBef>
                <a:spcPts val="0"/>
              </a:spcBef>
              <a:spcAft>
                <a:spcPts val="0"/>
              </a:spcAft>
              <a:buSzPts val="1600"/>
              <a:buNone/>
              <a:defRPr sz="1600"/>
            </a:lvl6pPr>
            <a:lvl7pPr lvl="6" rtl="0" algn="r">
              <a:spcBef>
                <a:spcPts val="0"/>
              </a:spcBef>
              <a:spcAft>
                <a:spcPts val="0"/>
              </a:spcAft>
              <a:buSzPts val="1600"/>
              <a:buNone/>
              <a:defRPr sz="1600"/>
            </a:lvl7pPr>
            <a:lvl8pPr lvl="7" rtl="0" algn="r">
              <a:spcBef>
                <a:spcPts val="0"/>
              </a:spcBef>
              <a:spcAft>
                <a:spcPts val="0"/>
              </a:spcAft>
              <a:buSzPts val="1600"/>
              <a:buNone/>
              <a:defRPr sz="1600"/>
            </a:lvl8pPr>
            <a:lvl9pPr lvl="8" rtl="0" algn="r">
              <a:spcBef>
                <a:spcPts val="0"/>
              </a:spcBef>
              <a:spcAft>
                <a:spcPts val="0"/>
              </a:spcAft>
              <a:buSzPts val="1600"/>
              <a:buNone/>
              <a:defRPr sz="1600"/>
            </a:lvl9pPr>
          </a:lstStyle>
          <a:p/>
        </p:txBody>
      </p:sp>
      <p:sp>
        <p:nvSpPr>
          <p:cNvPr id="175" name="Google Shape;175;p35"/>
          <p:cNvSpPr txBox="1"/>
          <p:nvPr>
            <p:ph idx="3" type="ctrTitle"/>
          </p:nvPr>
        </p:nvSpPr>
        <p:spPr>
          <a:xfrm>
            <a:off x="5707025" y="1613761"/>
            <a:ext cx="1853100" cy="314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76" name="Google Shape;176;p35"/>
          <p:cNvSpPr txBox="1"/>
          <p:nvPr>
            <p:ph idx="4" type="ctrTitle"/>
          </p:nvPr>
        </p:nvSpPr>
        <p:spPr>
          <a:xfrm>
            <a:off x="1610575" y="3135908"/>
            <a:ext cx="1853100" cy="3147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SzPts val="1600"/>
              <a:buNone/>
              <a:defRPr sz="1400"/>
            </a:lvl1pPr>
            <a:lvl2pPr lvl="1" rtl="0" algn="r">
              <a:spcBef>
                <a:spcPts val="0"/>
              </a:spcBef>
              <a:spcAft>
                <a:spcPts val="0"/>
              </a:spcAft>
              <a:buSzPts val="1600"/>
              <a:buNone/>
              <a:defRPr sz="1600"/>
            </a:lvl2pPr>
            <a:lvl3pPr lvl="2" rtl="0" algn="r">
              <a:spcBef>
                <a:spcPts val="0"/>
              </a:spcBef>
              <a:spcAft>
                <a:spcPts val="0"/>
              </a:spcAft>
              <a:buSzPts val="1600"/>
              <a:buNone/>
              <a:defRPr sz="1600"/>
            </a:lvl3pPr>
            <a:lvl4pPr lvl="3" rtl="0" algn="r">
              <a:spcBef>
                <a:spcPts val="0"/>
              </a:spcBef>
              <a:spcAft>
                <a:spcPts val="0"/>
              </a:spcAft>
              <a:buSzPts val="1600"/>
              <a:buNone/>
              <a:defRPr sz="1600"/>
            </a:lvl4pPr>
            <a:lvl5pPr lvl="4" rtl="0" algn="r">
              <a:spcBef>
                <a:spcPts val="0"/>
              </a:spcBef>
              <a:spcAft>
                <a:spcPts val="0"/>
              </a:spcAft>
              <a:buSzPts val="1600"/>
              <a:buNone/>
              <a:defRPr sz="1600"/>
            </a:lvl5pPr>
            <a:lvl6pPr lvl="5" rtl="0" algn="r">
              <a:spcBef>
                <a:spcPts val="0"/>
              </a:spcBef>
              <a:spcAft>
                <a:spcPts val="0"/>
              </a:spcAft>
              <a:buSzPts val="1600"/>
              <a:buNone/>
              <a:defRPr sz="1600"/>
            </a:lvl6pPr>
            <a:lvl7pPr lvl="6" rtl="0" algn="r">
              <a:spcBef>
                <a:spcPts val="0"/>
              </a:spcBef>
              <a:spcAft>
                <a:spcPts val="0"/>
              </a:spcAft>
              <a:buSzPts val="1600"/>
              <a:buNone/>
              <a:defRPr sz="1600"/>
            </a:lvl7pPr>
            <a:lvl8pPr lvl="7" rtl="0" algn="r">
              <a:spcBef>
                <a:spcPts val="0"/>
              </a:spcBef>
              <a:spcAft>
                <a:spcPts val="0"/>
              </a:spcAft>
              <a:buSzPts val="1600"/>
              <a:buNone/>
              <a:defRPr sz="1600"/>
            </a:lvl8pPr>
            <a:lvl9pPr lvl="8" rtl="0" algn="r">
              <a:spcBef>
                <a:spcPts val="0"/>
              </a:spcBef>
              <a:spcAft>
                <a:spcPts val="0"/>
              </a:spcAft>
              <a:buSzPts val="1600"/>
              <a:buNone/>
              <a:defRPr sz="1600"/>
            </a:lvl9pPr>
          </a:lstStyle>
          <a:p/>
        </p:txBody>
      </p:sp>
      <p:sp>
        <p:nvSpPr>
          <p:cNvPr id="177" name="Google Shape;177;p35"/>
          <p:cNvSpPr txBox="1"/>
          <p:nvPr>
            <p:ph idx="5" type="ctrTitle"/>
          </p:nvPr>
        </p:nvSpPr>
        <p:spPr>
          <a:xfrm>
            <a:off x="5707025" y="3144067"/>
            <a:ext cx="1853100" cy="314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78" name="Google Shape;178;p35"/>
          <p:cNvSpPr txBox="1"/>
          <p:nvPr>
            <p:ph idx="1" type="subTitle"/>
          </p:nvPr>
        </p:nvSpPr>
        <p:spPr>
          <a:xfrm>
            <a:off x="5707025" y="3431480"/>
            <a:ext cx="1853100" cy="3678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000"/>
              <a:buNone/>
              <a:defRPr sz="1000">
                <a:latin typeface="Open Sans Light"/>
                <a:ea typeface="Open Sans Light"/>
                <a:cs typeface="Open Sans Light"/>
                <a:sym typeface="Open Sans Light"/>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79" name="Google Shape;179;p35"/>
          <p:cNvSpPr txBox="1"/>
          <p:nvPr>
            <p:ph idx="6" type="subTitle"/>
          </p:nvPr>
        </p:nvSpPr>
        <p:spPr>
          <a:xfrm>
            <a:off x="1610575" y="1904875"/>
            <a:ext cx="1853100" cy="3678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SzPts val="1000"/>
              <a:buNone/>
              <a:defRPr sz="1000">
                <a:latin typeface="Open Sans Light"/>
                <a:ea typeface="Open Sans Light"/>
                <a:cs typeface="Open Sans Light"/>
                <a:sym typeface="Open Sans Light"/>
              </a:defRPr>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180" name="Google Shape;180;p35"/>
          <p:cNvSpPr txBox="1"/>
          <p:nvPr>
            <p:ph idx="7" type="subTitle"/>
          </p:nvPr>
        </p:nvSpPr>
        <p:spPr>
          <a:xfrm>
            <a:off x="1610575" y="3420719"/>
            <a:ext cx="1853100" cy="3678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atin typeface="Open Sans Light"/>
                <a:ea typeface="Open Sans Light"/>
                <a:cs typeface="Open Sans Light"/>
                <a:sym typeface="Open Sans Light"/>
              </a:defRPr>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181" name="Google Shape;181;p35"/>
          <p:cNvSpPr txBox="1"/>
          <p:nvPr>
            <p:ph idx="8" type="subTitle"/>
          </p:nvPr>
        </p:nvSpPr>
        <p:spPr>
          <a:xfrm>
            <a:off x="5707025" y="1901903"/>
            <a:ext cx="1853100" cy="3678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000"/>
              <a:buNone/>
              <a:defRPr sz="1000">
                <a:latin typeface="Open Sans Light"/>
                <a:ea typeface="Open Sans Light"/>
                <a:cs typeface="Open Sans Light"/>
                <a:sym typeface="Open Sans Light"/>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5_1_1">
    <p:bg>
      <p:bgPr>
        <a:solidFill>
          <a:schemeClr val="dk1"/>
        </a:solidFill>
      </p:bgPr>
    </p:bg>
    <p:spTree>
      <p:nvGrpSpPr>
        <p:cNvPr id="182" name="Shape 182"/>
        <p:cNvGrpSpPr/>
        <p:nvPr/>
      </p:nvGrpSpPr>
      <p:grpSpPr>
        <a:xfrm>
          <a:off x="0" y="0"/>
          <a:ext cx="0" cy="0"/>
          <a:chOff x="0" y="0"/>
          <a:chExt cx="0" cy="0"/>
        </a:xfrm>
      </p:grpSpPr>
      <p:sp>
        <p:nvSpPr>
          <p:cNvPr id="183" name="Google Shape;183;p36"/>
          <p:cNvSpPr txBox="1"/>
          <p:nvPr>
            <p:ph type="ctrTitle"/>
          </p:nvPr>
        </p:nvSpPr>
        <p:spPr>
          <a:xfrm>
            <a:off x="723600" y="470625"/>
            <a:ext cx="1707000" cy="705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84" name="Google Shape;184;p36"/>
          <p:cNvSpPr txBox="1"/>
          <p:nvPr>
            <p:ph idx="2" type="ctrTitle"/>
          </p:nvPr>
        </p:nvSpPr>
        <p:spPr>
          <a:xfrm>
            <a:off x="1627625" y="2937725"/>
            <a:ext cx="2873400" cy="3678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lgn="r">
              <a:spcBef>
                <a:spcPts val="0"/>
              </a:spcBef>
              <a:spcAft>
                <a:spcPts val="0"/>
              </a:spcAft>
              <a:buSzPts val="1600"/>
              <a:buNone/>
              <a:defRPr sz="1600"/>
            </a:lvl2pPr>
            <a:lvl3pPr lvl="2" rtl="0" algn="r">
              <a:spcBef>
                <a:spcPts val="0"/>
              </a:spcBef>
              <a:spcAft>
                <a:spcPts val="0"/>
              </a:spcAft>
              <a:buSzPts val="1600"/>
              <a:buNone/>
              <a:defRPr sz="1600"/>
            </a:lvl3pPr>
            <a:lvl4pPr lvl="3" rtl="0" algn="r">
              <a:spcBef>
                <a:spcPts val="0"/>
              </a:spcBef>
              <a:spcAft>
                <a:spcPts val="0"/>
              </a:spcAft>
              <a:buSzPts val="1600"/>
              <a:buNone/>
              <a:defRPr sz="1600"/>
            </a:lvl4pPr>
            <a:lvl5pPr lvl="4" rtl="0" algn="r">
              <a:spcBef>
                <a:spcPts val="0"/>
              </a:spcBef>
              <a:spcAft>
                <a:spcPts val="0"/>
              </a:spcAft>
              <a:buSzPts val="1600"/>
              <a:buNone/>
              <a:defRPr sz="1600"/>
            </a:lvl5pPr>
            <a:lvl6pPr lvl="5" rtl="0" algn="r">
              <a:spcBef>
                <a:spcPts val="0"/>
              </a:spcBef>
              <a:spcAft>
                <a:spcPts val="0"/>
              </a:spcAft>
              <a:buSzPts val="1600"/>
              <a:buNone/>
              <a:defRPr sz="1600"/>
            </a:lvl6pPr>
            <a:lvl7pPr lvl="6" rtl="0" algn="r">
              <a:spcBef>
                <a:spcPts val="0"/>
              </a:spcBef>
              <a:spcAft>
                <a:spcPts val="0"/>
              </a:spcAft>
              <a:buSzPts val="1600"/>
              <a:buNone/>
              <a:defRPr sz="1600"/>
            </a:lvl7pPr>
            <a:lvl8pPr lvl="7" rtl="0" algn="r">
              <a:spcBef>
                <a:spcPts val="0"/>
              </a:spcBef>
              <a:spcAft>
                <a:spcPts val="0"/>
              </a:spcAft>
              <a:buSzPts val="1600"/>
              <a:buNone/>
              <a:defRPr sz="1600"/>
            </a:lvl8pPr>
            <a:lvl9pPr lvl="8" rtl="0" algn="r">
              <a:spcBef>
                <a:spcPts val="0"/>
              </a:spcBef>
              <a:spcAft>
                <a:spcPts val="0"/>
              </a:spcAft>
              <a:buSzPts val="1600"/>
              <a:buNone/>
              <a:defRPr sz="1600"/>
            </a:lvl9pPr>
          </a:lstStyle>
          <a:p/>
        </p:txBody>
      </p:sp>
      <p:sp>
        <p:nvSpPr>
          <p:cNvPr id="185" name="Google Shape;185;p36"/>
          <p:cNvSpPr txBox="1"/>
          <p:nvPr>
            <p:ph idx="3" type="ctrTitle"/>
          </p:nvPr>
        </p:nvSpPr>
        <p:spPr>
          <a:xfrm>
            <a:off x="1627625" y="1302300"/>
            <a:ext cx="2873400" cy="3678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86" name="Google Shape;186;p36"/>
          <p:cNvSpPr txBox="1"/>
          <p:nvPr>
            <p:ph idx="4" type="ctrTitle"/>
          </p:nvPr>
        </p:nvSpPr>
        <p:spPr>
          <a:xfrm>
            <a:off x="1627625" y="3749525"/>
            <a:ext cx="2873400" cy="3678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lgn="r">
              <a:spcBef>
                <a:spcPts val="0"/>
              </a:spcBef>
              <a:spcAft>
                <a:spcPts val="0"/>
              </a:spcAft>
              <a:buSzPts val="1600"/>
              <a:buNone/>
              <a:defRPr sz="1600"/>
            </a:lvl2pPr>
            <a:lvl3pPr lvl="2" rtl="0" algn="r">
              <a:spcBef>
                <a:spcPts val="0"/>
              </a:spcBef>
              <a:spcAft>
                <a:spcPts val="0"/>
              </a:spcAft>
              <a:buSzPts val="1600"/>
              <a:buNone/>
              <a:defRPr sz="1600"/>
            </a:lvl3pPr>
            <a:lvl4pPr lvl="3" rtl="0" algn="r">
              <a:spcBef>
                <a:spcPts val="0"/>
              </a:spcBef>
              <a:spcAft>
                <a:spcPts val="0"/>
              </a:spcAft>
              <a:buSzPts val="1600"/>
              <a:buNone/>
              <a:defRPr sz="1600"/>
            </a:lvl4pPr>
            <a:lvl5pPr lvl="4" rtl="0" algn="r">
              <a:spcBef>
                <a:spcPts val="0"/>
              </a:spcBef>
              <a:spcAft>
                <a:spcPts val="0"/>
              </a:spcAft>
              <a:buSzPts val="1600"/>
              <a:buNone/>
              <a:defRPr sz="1600"/>
            </a:lvl5pPr>
            <a:lvl6pPr lvl="5" rtl="0" algn="r">
              <a:spcBef>
                <a:spcPts val="0"/>
              </a:spcBef>
              <a:spcAft>
                <a:spcPts val="0"/>
              </a:spcAft>
              <a:buSzPts val="1600"/>
              <a:buNone/>
              <a:defRPr sz="1600"/>
            </a:lvl6pPr>
            <a:lvl7pPr lvl="6" rtl="0" algn="r">
              <a:spcBef>
                <a:spcPts val="0"/>
              </a:spcBef>
              <a:spcAft>
                <a:spcPts val="0"/>
              </a:spcAft>
              <a:buSzPts val="1600"/>
              <a:buNone/>
              <a:defRPr sz="1600"/>
            </a:lvl7pPr>
            <a:lvl8pPr lvl="7" rtl="0" algn="r">
              <a:spcBef>
                <a:spcPts val="0"/>
              </a:spcBef>
              <a:spcAft>
                <a:spcPts val="0"/>
              </a:spcAft>
              <a:buSzPts val="1600"/>
              <a:buNone/>
              <a:defRPr sz="1600"/>
            </a:lvl8pPr>
            <a:lvl9pPr lvl="8" rtl="0" algn="r">
              <a:spcBef>
                <a:spcPts val="0"/>
              </a:spcBef>
              <a:spcAft>
                <a:spcPts val="0"/>
              </a:spcAft>
              <a:buSzPts val="1600"/>
              <a:buNone/>
              <a:defRPr sz="1600"/>
            </a:lvl9pPr>
          </a:lstStyle>
          <a:p/>
        </p:txBody>
      </p:sp>
      <p:sp>
        <p:nvSpPr>
          <p:cNvPr id="187" name="Google Shape;187;p36"/>
          <p:cNvSpPr txBox="1"/>
          <p:nvPr>
            <p:ph idx="5" type="ctrTitle"/>
          </p:nvPr>
        </p:nvSpPr>
        <p:spPr>
          <a:xfrm>
            <a:off x="1627625" y="2125920"/>
            <a:ext cx="2873400" cy="3678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88" name="Google Shape;188;p36"/>
          <p:cNvSpPr txBox="1"/>
          <p:nvPr>
            <p:ph idx="1" type="subTitle"/>
          </p:nvPr>
        </p:nvSpPr>
        <p:spPr>
          <a:xfrm>
            <a:off x="1627625" y="2493725"/>
            <a:ext cx="2873400" cy="4440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atin typeface="Open Sans Light"/>
                <a:ea typeface="Open Sans Light"/>
                <a:cs typeface="Open Sans Light"/>
                <a:sym typeface="Open Sans Light"/>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89" name="Google Shape;189;p36"/>
          <p:cNvSpPr txBox="1"/>
          <p:nvPr>
            <p:ph idx="6" type="subTitle"/>
          </p:nvPr>
        </p:nvSpPr>
        <p:spPr>
          <a:xfrm>
            <a:off x="1627625" y="3305525"/>
            <a:ext cx="2873400" cy="4440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atin typeface="Open Sans Light"/>
                <a:ea typeface="Open Sans Light"/>
                <a:cs typeface="Open Sans Light"/>
                <a:sym typeface="Open Sans Light"/>
              </a:defRPr>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190" name="Google Shape;190;p36"/>
          <p:cNvSpPr txBox="1"/>
          <p:nvPr>
            <p:ph idx="7" type="subTitle"/>
          </p:nvPr>
        </p:nvSpPr>
        <p:spPr>
          <a:xfrm>
            <a:off x="1627625" y="4117325"/>
            <a:ext cx="2873400" cy="444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atin typeface="Open Sans Light"/>
                <a:ea typeface="Open Sans Light"/>
                <a:cs typeface="Open Sans Light"/>
                <a:sym typeface="Open Sans Light"/>
              </a:defRPr>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191" name="Google Shape;191;p36"/>
          <p:cNvSpPr txBox="1"/>
          <p:nvPr>
            <p:ph idx="8" type="subTitle"/>
          </p:nvPr>
        </p:nvSpPr>
        <p:spPr>
          <a:xfrm>
            <a:off x="1627625" y="1681925"/>
            <a:ext cx="2873400" cy="4440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atin typeface="Open Sans Light"/>
                <a:ea typeface="Open Sans Light"/>
                <a:cs typeface="Open Sans Light"/>
                <a:sym typeface="Open Sans Light"/>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4">
  <p:cSld name="CUSTOM_22">
    <p:spTree>
      <p:nvGrpSpPr>
        <p:cNvPr id="192" name="Shape 192"/>
        <p:cNvGrpSpPr/>
        <p:nvPr/>
      </p:nvGrpSpPr>
      <p:grpSpPr>
        <a:xfrm>
          <a:off x="0" y="0"/>
          <a:ext cx="0" cy="0"/>
          <a:chOff x="0" y="0"/>
          <a:chExt cx="0" cy="0"/>
        </a:xfrm>
      </p:grpSpPr>
      <p:sp>
        <p:nvSpPr>
          <p:cNvPr id="193" name="Google Shape;193;p37"/>
          <p:cNvSpPr txBox="1"/>
          <p:nvPr>
            <p:ph type="ctrTitle"/>
          </p:nvPr>
        </p:nvSpPr>
        <p:spPr>
          <a:xfrm>
            <a:off x="6499521" y="3293191"/>
            <a:ext cx="1690800" cy="27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194" name="Google Shape;194;p37"/>
          <p:cNvSpPr txBox="1"/>
          <p:nvPr>
            <p:ph idx="1" type="subTitle"/>
          </p:nvPr>
        </p:nvSpPr>
        <p:spPr>
          <a:xfrm>
            <a:off x="6499521" y="3568943"/>
            <a:ext cx="1690800" cy="48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95" name="Google Shape;195;p37"/>
          <p:cNvSpPr txBox="1"/>
          <p:nvPr>
            <p:ph idx="2" type="ctrTitle"/>
          </p:nvPr>
        </p:nvSpPr>
        <p:spPr>
          <a:xfrm>
            <a:off x="975094" y="3293196"/>
            <a:ext cx="1690800" cy="27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196" name="Google Shape;196;p37"/>
          <p:cNvSpPr txBox="1"/>
          <p:nvPr>
            <p:ph idx="3" type="subTitle"/>
          </p:nvPr>
        </p:nvSpPr>
        <p:spPr>
          <a:xfrm>
            <a:off x="975094" y="3568950"/>
            <a:ext cx="1690800" cy="48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97" name="Google Shape;197;p37"/>
          <p:cNvSpPr txBox="1"/>
          <p:nvPr>
            <p:ph idx="4" type="ctrTitle"/>
          </p:nvPr>
        </p:nvSpPr>
        <p:spPr>
          <a:xfrm>
            <a:off x="2818426" y="3293196"/>
            <a:ext cx="1690800" cy="27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198" name="Google Shape;198;p37"/>
          <p:cNvSpPr txBox="1"/>
          <p:nvPr>
            <p:ph idx="5" type="subTitle"/>
          </p:nvPr>
        </p:nvSpPr>
        <p:spPr>
          <a:xfrm>
            <a:off x="2818426" y="3568950"/>
            <a:ext cx="1690800" cy="48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99" name="Google Shape;199;p37"/>
          <p:cNvSpPr txBox="1"/>
          <p:nvPr>
            <p:ph idx="6" type="ctrTitle"/>
          </p:nvPr>
        </p:nvSpPr>
        <p:spPr>
          <a:xfrm>
            <a:off x="4658972" y="3293200"/>
            <a:ext cx="1690800" cy="27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200" name="Google Shape;200;p37"/>
          <p:cNvSpPr txBox="1"/>
          <p:nvPr>
            <p:ph idx="7" type="subTitle"/>
          </p:nvPr>
        </p:nvSpPr>
        <p:spPr>
          <a:xfrm>
            <a:off x="4658972" y="3568950"/>
            <a:ext cx="1690800" cy="48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01" name="Google Shape;201;p37"/>
          <p:cNvSpPr txBox="1"/>
          <p:nvPr>
            <p:ph idx="8" type="ctrTitle"/>
          </p:nvPr>
        </p:nvSpPr>
        <p:spPr>
          <a:xfrm>
            <a:off x="723600" y="470625"/>
            <a:ext cx="1707000" cy="705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20">
    <p:spTree>
      <p:nvGrpSpPr>
        <p:cNvPr id="202" name="Shape 202"/>
        <p:cNvGrpSpPr/>
        <p:nvPr/>
      </p:nvGrpSpPr>
      <p:grpSpPr>
        <a:xfrm>
          <a:off x="0" y="0"/>
          <a:ext cx="0" cy="0"/>
          <a:chOff x="0" y="0"/>
          <a:chExt cx="0" cy="0"/>
        </a:xfrm>
      </p:grpSpPr>
      <p:sp>
        <p:nvSpPr>
          <p:cNvPr id="203" name="Google Shape;203;p38"/>
          <p:cNvSpPr txBox="1"/>
          <p:nvPr>
            <p:ph type="title"/>
          </p:nvPr>
        </p:nvSpPr>
        <p:spPr>
          <a:xfrm>
            <a:off x="2576175" y="1911089"/>
            <a:ext cx="2081100" cy="36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Font typeface="DM Serif Display"/>
              <a:buNone/>
              <a:defRPr sz="1400">
                <a:latin typeface="DM Serif Display"/>
                <a:ea typeface="DM Serif Display"/>
                <a:cs typeface="DM Serif Display"/>
                <a:sym typeface="DM Serif Display"/>
              </a:defRPr>
            </a:lvl2pPr>
            <a:lvl3pPr lvl="2" rtl="0" algn="ctr">
              <a:spcBef>
                <a:spcPts val="0"/>
              </a:spcBef>
              <a:spcAft>
                <a:spcPts val="0"/>
              </a:spcAft>
              <a:buSzPts val="1400"/>
              <a:buFont typeface="DM Serif Display"/>
              <a:buNone/>
              <a:defRPr sz="1400">
                <a:latin typeface="DM Serif Display"/>
                <a:ea typeface="DM Serif Display"/>
                <a:cs typeface="DM Serif Display"/>
                <a:sym typeface="DM Serif Display"/>
              </a:defRPr>
            </a:lvl3pPr>
            <a:lvl4pPr lvl="3" rtl="0" algn="ctr">
              <a:spcBef>
                <a:spcPts val="0"/>
              </a:spcBef>
              <a:spcAft>
                <a:spcPts val="0"/>
              </a:spcAft>
              <a:buSzPts val="1400"/>
              <a:buFont typeface="DM Serif Display"/>
              <a:buNone/>
              <a:defRPr sz="1400">
                <a:latin typeface="DM Serif Display"/>
                <a:ea typeface="DM Serif Display"/>
                <a:cs typeface="DM Serif Display"/>
                <a:sym typeface="DM Serif Display"/>
              </a:defRPr>
            </a:lvl4pPr>
            <a:lvl5pPr lvl="4" rtl="0" algn="ctr">
              <a:spcBef>
                <a:spcPts val="0"/>
              </a:spcBef>
              <a:spcAft>
                <a:spcPts val="0"/>
              </a:spcAft>
              <a:buSzPts val="1400"/>
              <a:buFont typeface="DM Serif Display"/>
              <a:buNone/>
              <a:defRPr sz="1400">
                <a:latin typeface="DM Serif Display"/>
                <a:ea typeface="DM Serif Display"/>
                <a:cs typeface="DM Serif Display"/>
                <a:sym typeface="DM Serif Display"/>
              </a:defRPr>
            </a:lvl5pPr>
            <a:lvl6pPr lvl="5" rtl="0" algn="ctr">
              <a:spcBef>
                <a:spcPts val="0"/>
              </a:spcBef>
              <a:spcAft>
                <a:spcPts val="0"/>
              </a:spcAft>
              <a:buSzPts val="1400"/>
              <a:buFont typeface="DM Serif Display"/>
              <a:buNone/>
              <a:defRPr sz="1400">
                <a:latin typeface="DM Serif Display"/>
                <a:ea typeface="DM Serif Display"/>
                <a:cs typeface="DM Serif Display"/>
                <a:sym typeface="DM Serif Display"/>
              </a:defRPr>
            </a:lvl6pPr>
            <a:lvl7pPr lvl="6" rtl="0" algn="ctr">
              <a:spcBef>
                <a:spcPts val="0"/>
              </a:spcBef>
              <a:spcAft>
                <a:spcPts val="0"/>
              </a:spcAft>
              <a:buSzPts val="1400"/>
              <a:buFont typeface="DM Serif Display"/>
              <a:buNone/>
              <a:defRPr sz="1400">
                <a:latin typeface="DM Serif Display"/>
                <a:ea typeface="DM Serif Display"/>
                <a:cs typeface="DM Serif Display"/>
                <a:sym typeface="DM Serif Display"/>
              </a:defRPr>
            </a:lvl7pPr>
            <a:lvl8pPr lvl="7" rtl="0" algn="ctr">
              <a:spcBef>
                <a:spcPts val="0"/>
              </a:spcBef>
              <a:spcAft>
                <a:spcPts val="0"/>
              </a:spcAft>
              <a:buSzPts val="1400"/>
              <a:buFont typeface="DM Serif Display"/>
              <a:buNone/>
              <a:defRPr sz="1400">
                <a:latin typeface="DM Serif Display"/>
                <a:ea typeface="DM Serif Display"/>
                <a:cs typeface="DM Serif Display"/>
                <a:sym typeface="DM Serif Display"/>
              </a:defRPr>
            </a:lvl8pPr>
            <a:lvl9pPr lvl="8" rtl="0" algn="ctr">
              <a:spcBef>
                <a:spcPts val="0"/>
              </a:spcBef>
              <a:spcAft>
                <a:spcPts val="0"/>
              </a:spcAft>
              <a:buSzPts val="1400"/>
              <a:buFont typeface="DM Serif Display"/>
              <a:buNone/>
              <a:defRPr sz="1400">
                <a:latin typeface="DM Serif Display"/>
                <a:ea typeface="DM Serif Display"/>
                <a:cs typeface="DM Serif Display"/>
                <a:sym typeface="DM Serif Display"/>
              </a:defRPr>
            </a:lvl9pPr>
          </a:lstStyle>
          <a:p/>
        </p:txBody>
      </p:sp>
      <p:sp>
        <p:nvSpPr>
          <p:cNvPr id="204" name="Google Shape;204;p38"/>
          <p:cNvSpPr txBox="1"/>
          <p:nvPr>
            <p:ph idx="1" type="subTitle"/>
          </p:nvPr>
        </p:nvSpPr>
        <p:spPr>
          <a:xfrm>
            <a:off x="2576172" y="2274706"/>
            <a:ext cx="2081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205" name="Google Shape;205;p38"/>
          <p:cNvSpPr txBox="1"/>
          <p:nvPr>
            <p:ph idx="2" type="title"/>
          </p:nvPr>
        </p:nvSpPr>
        <p:spPr>
          <a:xfrm>
            <a:off x="4860080" y="1911089"/>
            <a:ext cx="2081100" cy="36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Font typeface="DM Serif Display"/>
              <a:buNone/>
              <a:defRPr sz="1400">
                <a:latin typeface="DM Serif Display"/>
                <a:ea typeface="DM Serif Display"/>
                <a:cs typeface="DM Serif Display"/>
                <a:sym typeface="DM Serif Display"/>
              </a:defRPr>
            </a:lvl2pPr>
            <a:lvl3pPr lvl="2" rtl="0" algn="ctr">
              <a:spcBef>
                <a:spcPts val="0"/>
              </a:spcBef>
              <a:spcAft>
                <a:spcPts val="0"/>
              </a:spcAft>
              <a:buSzPts val="1400"/>
              <a:buFont typeface="DM Serif Display"/>
              <a:buNone/>
              <a:defRPr sz="1400">
                <a:latin typeface="DM Serif Display"/>
                <a:ea typeface="DM Serif Display"/>
                <a:cs typeface="DM Serif Display"/>
                <a:sym typeface="DM Serif Display"/>
              </a:defRPr>
            </a:lvl3pPr>
            <a:lvl4pPr lvl="3" rtl="0" algn="ctr">
              <a:spcBef>
                <a:spcPts val="0"/>
              </a:spcBef>
              <a:spcAft>
                <a:spcPts val="0"/>
              </a:spcAft>
              <a:buSzPts val="1400"/>
              <a:buFont typeface="DM Serif Display"/>
              <a:buNone/>
              <a:defRPr sz="1400">
                <a:latin typeface="DM Serif Display"/>
                <a:ea typeface="DM Serif Display"/>
                <a:cs typeface="DM Serif Display"/>
                <a:sym typeface="DM Serif Display"/>
              </a:defRPr>
            </a:lvl4pPr>
            <a:lvl5pPr lvl="4" rtl="0" algn="ctr">
              <a:spcBef>
                <a:spcPts val="0"/>
              </a:spcBef>
              <a:spcAft>
                <a:spcPts val="0"/>
              </a:spcAft>
              <a:buSzPts val="1400"/>
              <a:buFont typeface="DM Serif Display"/>
              <a:buNone/>
              <a:defRPr sz="1400">
                <a:latin typeface="DM Serif Display"/>
                <a:ea typeface="DM Serif Display"/>
                <a:cs typeface="DM Serif Display"/>
                <a:sym typeface="DM Serif Display"/>
              </a:defRPr>
            </a:lvl5pPr>
            <a:lvl6pPr lvl="5" rtl="0" algn="ctr">
              <a:spcBef>
                <a:spcPts val="0"/>
              </a:spcBef>
              <a:spcAft>
                <a:spcPts val="0"/>
              </a:spcAft>
              <a:buSzPts val="1400"/>
              <a:buFont typeface="DM Serif Display"/>
              <a:buNone/>
              <a:defRPr sz="1400">
                <a:latin typeface="DM Serif Display"/>
                <a:ea typeface="DM Serif Display"/>
                <a:cs typeface="DM Serif Display"/>
                <a:sym typeface="DM Serif Display"/>
              </a:defRPr>
            </a:lvl6pPr>
            <a:lvl7pPr lvl="6" rtl="0" algn="ctr">
              <a:spcBef>
                <a:spcPts val="0"/>
              </a:spcBef>
              <a:spcAft>
                <a:spcPts val="0"/>
              </a:spcAft>
              <a:buSzPts val="1400"/>
              <a:buFont typeface="DM Serif Display"/>
              <a:buNone/>
              <a:defRPr sz="1400">
                <a:latin typeface="DM Serif Display"/>
                <a:ea typeface="DM Serif Display"/>
                <a:cs typeface="DM Serif Display"/>
                <a:sym typeface="DM Serif Display"/>
              </a:defRPr>
            </a:lvl7pPr>
            <a:lvl8pPr lvl="7" rtl="0" algn="ctr">
              <a:spcBef>
                <a:spcPts val="0"/>
              </a:spcBef>
              <a:spcAft>
                <a:spcPts val="0"/>
              </a:spcAft>
              <a:buSzPts val="1400"/>
              <a:buFont typeface="DM Serif Display"/>
              <a:buNone/>
              <a:defRPr sz="1400">
                <a:latin typeface="DM Serif Display"/>
                <a:ea typeface="DM Serif Display"/>
                <a:cs typeface="DM Serif Display"/>
                <a:sym typeface="DM Serif Display"/>
              </a:defRPr>
            </a:lvl8pPr>
            <a:lvl9pPr lvl="8" rtl="0" algn="ctr">
              <a:spcBef>
                <a:spcPts val="0"/>
              </a:spcBef>
              <a:spcAft>
                <a:spcPts val="0"/>
              </a:spcAft>
              <a:buSzPts val="1400"/>
              <a:buFont typeface="DM Serif Display"/>
              <a:buNone/>
              <a:defRPr sz="1400">
                <a:latin typeface="DM Serif Display"/>
                <a:ea typeface="DM Serif Display"/>
                <a:cs typeface="DM Serif Display"/>
                <a:sym typeface="DM Serif Display"/>
              </a:defRPr>
            </a:lvl9pPr>
          </a:lstStyle>
          <a:p/>
        </p:txBody>
      </p:sp>
      <p:sp>
        <p:nvSpPr>
          <p:cNvPr id="206" name="Google Shape;206;p38"/>
          <p:cNvSpPr txBox="1"/>
          <p:nvPr>
            <p:ph idx="3" type="subTitle"/>
          </p:nvPr>
        </p:nvSpPr>
        <p:spPr>
          <a:xfrm>
            <a:off x="4860082" y="2274706"/>
            <a:ext cx="2081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207" name="Google Shape;207;p38"/>
          <p:cNvSpPr txBox="1"/>
          <p:nvPr>
            <p:ph idx="4" type="title"/>
          </p:nvPr>
        </p:nvSpPr>
        <p:spPr>
          <a:xfrm>
            <a:off x="1431975" y="3604284"/>
            <a:ext cx="2081100" cy="36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Font typeface="DM Serif Display"/>
              <a:buNone/>
              <a:defRPr sz="1400">
                <a:latin typeface="DM Serif Display"/>
                <a:ea typeface="DM Serif Display"/>
                <a:cs typeface="DM Serif Display"/>
                <a:sym typeface="DM Serif Display"/>
              </a:defRPr>
            </a:lvl2pPr>
            <a:lvl3pPr lvl="2" rtl="0" algn="ctr">
              <a:spcBef>
                <a:spcPts val="0"/>
              </a:spcBef>
              <a:spcAft>
                <a:spcPts val="0"/>
              </a:spcAft>
              <a:buSzPts val="1400"/>
              <a:buFont typeface="DM Serif Display"/>
              <a:buNone/>
              <a:defRPr sz="1400">
                <a:latin typeface="DM Serif Display"/>
                <a:ea typeface="DM Serif Display"/>
                <a:cs typeface="DM Serif Display"/>
                <a:sym typeface="DM Serif Display"/>
              </a:defRPr>
            </a:lvl3pPr>
            <a:lvl4pPr lvl="3" rtl="0" algn="ctr">
              <a:spcBef>
                <a:spcPts val="0"/>
              </a:spcBef>
              <a:spcAft>
                <a:spcPts val="0"/>
              </a:spcAft>
              <a:buSzPts val="1400"/>
              <a:buFont typeface="DM Serif Display"/>
              <a:buNone/>
              <a:defRPr sz="1400">
                <a:latin typeface="DM Serif Display"/>
                <a:ea typeface="DM Serif Display"/>
                <a:cs typeface="DM Serif Display"/>
                <a:sym typeface="DM Serif Display"/>
              </a:defRPr>
            </a:lvl4pPr>
            <a:lvl5pPr lvl="4" rtl="0" algn="ctr">
              <a:spcBef>
                <a:spcPts val="0"/>
              </a:spcBef>
              <a:spcAft>
                <a:spcPts val="0"/>
              </a:spcAft>
              <a:buSzPts val="1400"/>
              <a:buFont typeface="DM Serif Display"/>
              <a:buNone/>
              <a:defRPr sz="1400">
                <a:latin typeface="DM Serif Display"/>
                <a:ea typeface="DM Serif Display"/>
                <a:cs typeface="DM Serif Display"/>
                <a:sym typeface="DM Serif Display"/>
              </a:defRPr>
            </a:lvl5pPr>
            <a:lvl6pPr lvl="5" rtl="0" algn="ctr">
              <a:spcBef>
                <a:spcPts val="0"/>
              </a:spcBef>
              <a:spcAft>
                <a:spcPts val="0"/>
              </a:spcAft>
              <a:buSzPts val="1400"/>
              <a:buFont typeface="DM Serif Display"/>
              <a:buNone/>
              <a:defRPr sz="1400">
                <a:latin typeface="DM Serif Display"/>
                <a:ea typeface="DM Serif Display"/>
                <a:cs typeface="DM Serif Display"/>
                <a:sym typeface="DM Serif Display"/>
              </a:defRPr>
            </a:lvl6pPr>
            <a:lvl7pPr lvl="6" rtl="0" algn="ctr">
              <a:spcBef>
                <a:spcPts val="0"/>
              </a:spcBef>
              <a:spcAft>
                <a:spcPts val="0"/>
              </a:spcAft>
              <a:buSzPts val="1400"/>
              <a:buFont typeface="DM Serif Display"/>
              <a:buNone/>
              <a:defRPr sz="1400">
                <a:latin typeface="DM Serif Display"/>
                <a:ea typeface="DM Serif Display"/>
                <a:cs typeface="DM Serif Display"/>
                <a:sym typeface="DM Serif Display"/>
              </a:defRPr>
            </a:lvl7pPr>
            <a:lvl8pPr lvl="7" rtl="0" algn="ctr">
              <a:spcBef>
                <a:spcPts val="0"/>
              </a:spcBef>
              <a:spcAft>
                <a:spcPts val="0"/>
              </a:spcAft>
              <a:buSzPts val="1400"/>
              <a:buFont typeface="DM Serif Display"/>
              <a:buNone/>
              <a:defRPr sz="1400">
                <a:latin typeface="DM Serif Display"/>
                <a:ea typeface="DM Serif Display"/>
                <a:cs typeface="DM Serif Display"/>
                <a:sym typeface="DM Serif Display"/>
              </a:defRPr>
            </a:lvl8pPr>
            <a:lvl9pPr lvl="8" rtl="0" algn="ctr">
              <a:spcBef>
                <a:spcPts val="0"/>
              </a:spcBef>
              <a:spcAft>
                <a:spcPts val="0"/>
              </a:spcAft>
              <a:buSzPts val="1400"/>
              <a:buFont typeface="DM Serif Display"/>
              <a:buNone/>
              <a:defRPr sz="1400">
                <a:latin typeface="DM Serif Display"/>
                <a:ea typeface="DM Serif Display"/>
                <a:cs typeface="DM Serif Display"/>
                <a:sym typeface="DM Serif Display"/>
              </a:defRPr>
            </a:lvl9pPr>
          </a:lstStyle>
          <a:p/>
        </p:txBody>
      </p:sp>
      <p:sp>
        <p:nvSpPr>
          <p:cNvPr id="208" name="Google Shape;208;p38"/>
          <p:cNvSpPr txBox="1"/>
          <p:nvPr>
            <p:ph idx="5" type="subTitle"/>
          </p:nvPr>
        </p:nvSpPr>
        <p:spPr>
          <a:xfrm>
            <a:off x="1431972" y="3967881"/>
            <a:ext cx="2081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209" name="Google Shape;209;p38"/>
          <p:cNvSpPr txBox="1"/>
          <p:nvPr>
            <p:ph idx="6" type="title"/>
          </p:nvPr>
        </p:nvSpPr>
        <p:spPr>
          <a:xfrm>
            <a:off x="3715885" y="3604284"/>
            <a:ext cx="2081100" cy="36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Font typeface="DM Serif Display"/>
              <a:buNone/>
              <a:defRPr sz="1400">
                <a:latin typeface="DM Serif Display"/>
                <a:ea typeface="DM Serif Display"/>
                <a:cs typeface="DM Serif Display"/>
                <a:sym typeface="DM Serif Display"/>
              </a:defRPr>
            </a:lvl2pPr>
            <a:lvl3pPr lvl="2" rtl="0" algn="ctr">
              <a:spcBef>
                <a:spcPts val="0"/>
              </a:spcBef>
              <a:spcAft>
                <a:spcPts val="0"/>
              </a:spcAft>
              <a:buSzPts val="1400"/>
              <a:buFont typeface="DM Serif Display"/>
              <a:buNone/>
              <a:defRPr sz="1400">
                <a:latin typeface="DM Serif Display"/>
                <a:ea typeface="DM Serif Display"/>
                <a:cs typeface="DM Serif Display"/>
                <a:sym typeface="DM Serif Display"/>
              </a:defRPr>
            </a:lvl3pPr>
            <a:lvl4pPr lvl="3" rtl="0" algn="ctr">
              <a:spcBef>
                <a:spcPts val="0"/>
              </a:spcBef>
              <a:spcAft>
                <a:spcPts val="0"/>
              </a:spcAft>
              <a:buSzPts val="1400"/>
              <a:buFont typeface="DM Serif Display"/>
              <a:buNone/>
              <a:defRPr sz="1400">
                <a:latin typeface="DM Serif Display"/>
                <a:ea typeface="DM Serif Display"/>
                <a:cs typeface="DM Serif Display"/>
                <a:sym typeface="DM Serif Display"/>
              </a:defRPr>
            </a:lvl4pPr>
            <a:lvl5pPr lvl="4" rtl="0" algn="ctr">
              <a:spcBef>
                <a:spcPts val="0"/>
              </a:spcBef>
              <a:spcAft>
                <a:spcPts val="0"/>
              </a:spcAft>
              <a:buSzPts val="1400"/>
              <a:buFont typeface="DM Serif Display"/>
              <a:buNone/>
              <a:defRPr sz="1400">
                <a:latin typeface="DM Serif Display"/>
                <a:ea typeface="DM Serif Display"/>
                <a:cs typeface="DM Serif Display"/>
                <a:sym typeface="DM Serif Display"/>
              </a:defRPr>
            </a:lvl5pPr>
            <a:lvl6pPr lvl="5" rtl="0" algn="ctr">
              <a:spcBef>
                <a:spcPts val="0"/>
              </a:spcBef>
              <a:spcAft>
                <a:spcPts val="0"/>
              </a:spcAft>
              <a:buSzPts val="1400"/>
              <a:buFont typeface="DM Serif Display"/>
              <a:buNone/>
              <a:defRPr sz="1400">
                <a:latin typeface="DM Serif Display"/>
                <a:ea typeface="DM Serif Display"/>
                <a:cs typeface="DM Serif Display"/>
                <a:sym typeface="DM Serif Display"/>
              </a:defRPr>
            </a:lvl6pPr>
            <a:lvl7pPr lvl="6" rtl="0" algn="ctr">
              <a:spcBef>
                <a:spcPts val="0"/>
              </a:spcBef>
              <a:spcAft>
                <a:spcPts val="0"/>
              </a:spcAft>
              <a:buSzPts val="1400"/>
              <a:buFont typeface="DM Serif Display"/>
              <a:buNone/>
              <a:defRPr sz="1400">
                <a:latin typeface="DM Serif Display"/>
                <a:ea typeface="DM Serif Display"/>
                <a:cs typeface="DM Serif Display"/>
                <a:sym typeface="DM Serif Display"/>
              </a:defRPr>
            </a:lvl7pPr>
            <a:lvl8pPr lvl="7" rtl="0" algn="ctr">
              <a:spcBef>
                <a:spcPts val="0"/>
              </a:spcBef>
              <a:spcAft>
                <a:spcPts val="0"/>
              </a:spcAft>
              <a:buSzPts val="1400"/>
              <a:buFont typeface="DM Serif Display"/>
              <a:buNone/>
              <a:defRPr sz="1400">
                <a:latin typeface="DM Serif Display"/>
                <a:ea typeface="DM Serif Display"/>
                <a:cs typeface="DM Serif Display"/>
                <a:sym typeface="DM Serif Display"/>
              </a:defRPr>
            </a:lvl8pPr>
            <a:lvl9pPr lvl="8" rtl="0" algn="ctr">
              <a:spcBef>
                <a:spcPts val="0"/>
              </a:spcBef>
              <a:spcAft>
                <a:spcPts val="0"/>
              </a:spcAft>
              <a:buSzPts val="1400"/>
              <a:buFont typeface="DM Serif Display"/>
              <a:buNone/>
              <a:defRPr sz="1400">
                <a:latin typeface="DM Serif Display"/>
                <a:ea typeface="DM Serif Display"/>
                <a:cs typeface="DM Serif Display"/>
                <a:sym typeface="DM Serif Display"/>
              </a:defRPr>
            </a:lvl9pPr>
          </a:lstStyle>
          <a:p/>
        </p:txBody>
      </p:sp>
      <p:sp>
        <p:nvSpPr>
          <p:cNvPr id="210" name="Google Shape;210;p38"/>
          <p:cNvSpPr txBox="1"/>
          <p:nvPr>
            <p:ph idx="7" type="subTitle"/>
          </p:nvPr>
        </p:nvSpPr>
        <p:spPr>
          <a:xfrm>
            <a:off x="3715882" y="3967881"/>
            <a:ext cx="2081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211" name="Google Shape;211;p38"/>
          <p:cNvSpPr txBox="1"/>
          <p:nvPr>
            <p:ph idx="8" type="title"/>
          </p:nvPr>
        </p:nvSpPr>
        <p:spPr>
          <a:xfrm>
            <a:off x="5999800" y="3604284"/>
            <a:ext cx="2081100" cy="36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Font typeface="DM Serif Display"/>
              <a:buNone/>
              <a:defRPr sz="1400">
                <a:latin typeface="DM Serif Display"/>
                <a:ea typeface="DM Serif Display"/>
                <a:cs typeface="DM Serif Display"/>
                <a:sym typeface="DM Serif Display"/>
              </a:defRPr>
            </a:lvl2pPr>
            <a:lvl3pPr lvl="2" rtl="0" algn="ctr">
              <a:spcBef>
                <a:spcPts val="0"/>
              </a:spcBef>
              <a:spcAft>
                <a:spcPts val="0"/>
              </a:spcAft>
              <a:buSzPts val="1400"/>
              <a:buFont typeface="DM Serif Display"/>
              <a:buNone/>
              <a:defRPr sz="1400">
                <a:latin typeface="DM Serif Display"/>
                <a:ea typeface="DM Serif Display"/>
                <a:cs typeface="DM Serif Display"/>
                <a:sym typeface="DM Serif Display"/>
              </a:defRPr>
            </a:lvl3pPr>
            <a:lvl4pPr lvl="3" rtl="0" algn="ctr">
              <a:spcBef>
                <a:spcPts val="0"/>
              </a:spcBef>
              <a:spcAft>
                <a:spcPts val="0"/>
              </a:spcAft>
              <a:buSzPts val="1400"/>
              <a:buFont typeface="DM Serif Display"/>
              <a:buNone/>
              <a:defRPr sz="1400">
                <a:latin typeface="DM Serif Display"/>
                <a:ea typeface="DM Serif Display"/>
                <a:cs typeface="DM Serif Display"/>
                <a:sym typeface="DM Serif Display"/>
              </a:defRPr>
            </a:lvl4pPr>
            <a:lvl5pPr lvl="4" rtl="0" algn="ctr">
              <a:spcBef>
                <a:spcPts val="0"/>
              </a:spcBef>
              <a:spcAft>
                <a:spcPts val="0"/>
              </a:spcAft>
              <a:buSzPts val="1400"/>
              <a:buFont typeface="DM Serif Display"/>
              <a:buNone/>
              <a:defRPr sz="1400">
                <a:latin typeface="DM Serif Display"/>
                <a:ea typeface="DM Serif Display"/>
                <a:cs typeface="DM Serif Display"/>
                <a:sym typeface="DM Serif Display"/>
              </a:defRPr>
            </a:lvl5pPr>
            <a:lvl6pPr lvl="5" rtl="0" algn="ctr">
              <a:spcBef>
                <a:spcPts val="0"/>
              </a:spcBef>
              <a:spcAft>
                <a:spcPts val="0"/>
              </a:spcAft>
              <a:buSzPts val="1400"/>
              <a:buFont typeface="DM Serif Display"/>
              <a:buNone/>
              <a:defRPr sz="1400">
                <a:latin typeface="DM Serif Display"/>
                <a:ea typeface="DM Serif Display"/>
                <a:cs typeface="DM Serif Display"/>
                <a:sym typeface="DM Serif Display"/>
              </a:defRPr>
            </a:lvl6pPr>
            <a:lvl7pPr lvl="6" rtl="0" algn="ctr">
              <a:spcBef>
                <a:spcPts val="0"/>
              </a:spcBef>
              <a:spcAft>
                <a:spcPts val="0"/>
              </a:spcAft>
              <a:buSzPts val="1400"/>
              <a:buFont typeface="DM Serif Display"/>
              <a:buNone/>
              <a:defRPr sz="1400">
                <a:latin typeface="DM Serif Display"/>
                <a:ea typeface="DM Serif Display"/>
                <a:cs typeface="DM Serif Display"/>
                <a:sym typeface="DM Serif Display"/>
              </a:defRPr>
            </a:lvl7pPr>
            <a:lvl8pPr lvl="7" rtl="0" algn="ctr">
              <a:spcBef>
                <a:spcPts val="0"/>
              </a:spcBef>
              <a:spcAft>
                <a:spcPts val="0"/>
              </a:spcAft>
              <a:buSzPts val="1400"/>
              <a:buFont typeface="DM Serif Display"/>
              <a:buNone/>
              <a:defRPr sz="1400">
                <a:latin typeface="DM Serif Display"/>
                <a:ea typeface="DM Serif Display"/>
                <a:cs typeface="DM Serif Display"/>
                <a:sym typeface="DM Serif Display"/>
              </a:defRPr>
            </a:lvl8pPr>
            <a:lvl9pPr lvl="8" rtl="0" algn="ctr">
              <a:spcBef>
                <a:spcPts val="0"/>
              </a:spcBef>
              <a:spcAft>
                <a:spcPts val="0"/>
              </a:spcAft>
              <a:buSzPts val="1400"/>
              <a:buFont typeface="DM Serif Display"/>
              <a:buNone/>
              <a:defRPr sz="1400">
                <a:latin typeface="DM Serif Display"/>
                <a:ea typeface="DM Serif Display"/>
                <a:cs typeface="DM Serif Display"/>
                <a:sym typeface="DM Serif Display"/>
              </a:defRPr>
            </a:lvl9pPr>
          </a:lstStyle>
          <a:p/>
        </p:txBody>
      </p:sp>
      <p:sp>
        <p:nvSpPr>
          <p:cNvPr id="212" name="Google Shape;212;p38"/>
          <p:cNvSpPr txBox="1"/>
          <p:nvPr>
            <p:ph idx="9" type="subTitle"/>
          </p:nvPr>
        </p:nvSpPr>
        <p:spPr>
          <a:xfrm>
            <a:off x="5999798" y="3967881"/>
            <a:ext cx="2081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213" name="Google Shape;213;p38"/>
          <p:cNvSpPr txBox="1"/>
          <p:nvPr>
            <p:ph idx="13" type="ctrTitle"/>
          </p:nvPr>
        </p:nvSpPr>
        <p:spPr>
          <a:xfrm>
            <a:off x="723600" y="470625"/>
            <a:ext cx="17070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6">
    <p:spTree>
      <p:nvGrpSpPr>
        <p:cNvPr id="214" name="Shape 214"/>
        <p:cNvGrpSpPr/>
        <p:nvPr/>
      </p:nvGrpSpPr>
      <p:grpSpPr>
        <a:xfrm>
          <a:off x="0" y="0"/>
          <a:ext cx="0" cy="0"/>
          <a:chOff x="0" y="0"/>
          <a:chExt cx="0" cy="0"/>
        </a:xfrm>
      </p:grpSpPr>
      <p:sp>
        <p:nvSpPr>
          <p:cNvPr id="215" name="Google Shape;215;p39"/>
          <p:cNvSpPr txBox="1"/>
          <p:nvPr>
            <p:ph type="ctrTitle"/>
          </p:nvPr>
        </p:nvSpPr>
        <p:spPr>
          <a:xfrm>
            <a:off x="723600" y="470625"/>
            <a:ext cx="17070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16" name="Google Shape;216;p39"/>
          <p:cNvSpPr txBox="1"/>
          <p:nvPr>
            <p:ph idx="2" type="ctrTitle"/>
          </p:nvPr>
        </p:nvSpPr>
        <p:spPr>
          <a:xfrm>
            <a:off x="2207792" y="1961143"/>
            <a:ext cx="1826400" cy="416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sz="1200"/>
            </a:lvl1pPr>
            <a:lvl2pPr lvl="1" rtl="0" algn="r">
              <a:spcBef>
                <a:spcPts val="0"/>
              </a:spcBef>
              <a:spcAft>
                <a:spcPts val="0"/>
              </a:spcAft>
              <a:buSzPts val="1200"/>
              <a:buNone/>
              <a:defRPr sz="1200"/>
            </a:lvl2pPr>
            <a:lvl3pPr lvl="2" rtl="0" algn="r">
              <a:spcBef>
                <a:spcPts val="0"/>
              </a:spcBef>
              <a:spcAft>
                <a:spcPts val="0"/>
              </a:spcAft>
              <a:buSzPts val="1200"/>
              <a:buNone/>
              <a:defRPr sz="1200"/>
            </a:lvl3pPr>
            <a:lvl4pPr lvl="3" rtl="0" algn="r">
              <a:spcBef>
                <a:spcPts val="0"/>
              </a:spcBef>
              <a:spcAft>
                <a:spcPts val="0"/>
              </a:spcAft>
              <a:buSzPts val="1200"/>
              <a:buNone/>
              <a:defRPr sz="1200"/>
            </a:lvl4pPr>
            <a:lvl5pPr lvl="4" rtl="0" algn="r">
              <a:spcBef>
                <a:spcPts val="0"/>
              </a:spcBef>
              <a:spcAft>
                <a:spcPts val="0"/>
              </a:spcAft>
              <a:buSzPts val="1200"/>
              <a:buNone/>
              <a:defRPr sz="1200"/>
            </a:lvl5pPr>
            <a:lvl6pPr lvl="5" rtl="0" algn="r">
              <a:spcBef>
                <a:spcPts val="0"/>
              </a:spcBef>
              <a:spcAft>
                <a:spcPts val="0"/>
              </a:spcAft>
              <a:buSzPts val="1200"/>
              <a:buNone/>
              <a:defRPr sz="1200"/>
            </a:lvl6pPr>
            <a:lvl7pPr lvl="6" rtl="0" algn="r">
              <a:spcBef>
                <a:spcPts val="0"/>
              </a:spcBef>
              <a:spcAft>
                <a:spcPts val="0"/>
              </a:spcAft>
              <a:buSzPts val="1200"/>
              <a:buNone/>
              <a:defRPr sz="1200"/>
            </a:lvl7pPr>
            <a:lvl8pPr lvl="7" rtl="0" algn="r">
              <a:spcBef>
                <a:spcPts val="0"/>
              </a:spcBef>
              <a:spcAft>
                <a:spcPts val="0"/>
              </a:spcAft>
              <a:buSzPts val="1200"/>
              <a:buNone/>
              <a:defRPr sz="1200"/>
            </a:lvl8pPr>
            <a:lvl9pPr lvl="8" rtl="0" algn="r">
              <a:spcBef>
                <a:spcPts val="0"/>
              </a:spcBef>
              <a:spcAft>
                <a:spcPts val="0"/>
              </a:spcAft>
              <a:buSzPts val="1200"/>
              <a:buNone/>
              <a:defRPr sz="1200"/>
            </a:lvl9pPr>
          </a:lstStyle>
          <a:p/>
        </p:txBody>
      </p:sp>
      <p:sp>
        <p:nvSpPr>
          <p:cNvPr id="217" name="Google Shape;217;p39"/>
          <p:cNvSpPr txBox="1"/>
          <p:nvPr>
            <p:ph idx="1" type="subTitle"/>
          </p:nvPr>
        </p:nvSpPr>
        <p:spPr>
          <a:xfrm>
            <a:off x="2208007" y="2376293"/>
            <a:ext cx="1826400" cy="480900"/>
          </a:xfrm>
          <a:prstGeom prst="rect">
            <a:avLst/>
          </a:prstGeom>
          <a:ln cap="flat" cmpd="sng" w="9525">
            <a:solidFill>
              <a:srgbClr val="00FF00"/>
            </a:solidFill>
            <a:prstDash val="solid"/>
            <a:round/>
            <a:headEnd len="sm" w="sm" type="none"/>
            <a:tailEnd len="sm" w="sm" type="none"/>
          </a:ln>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218" name="Google Shape;218;p39"/>
          <p:cNvSpPr txBox="1"/>
          <p:nvPr>
            <p:ph idx="3" type="ctrTitle"/>
          </p:nvPr>
        </p:nvSpPr>
        <p:spPr>
          <a:xfrm>
            <a:off x="4402900" y="1961143"/>
            <a:ext cx="1826400" cy="416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sz="1200"/>
            </a:lvl1pPr>
            <a:lvl2pPr lvl="1" rtl="0" algn="r">
              <a:spcBef>
                <a:spcPts val="0"/>
              </a:spcBef>
              <a:spcAft>
                <a:spcPts val="0"/>
              </a:spcAft>
              <a:buSzPts val="1200"/>
              <a:buNone/>
              <a:defRPr sz="1200"/>
            </a:lvl2pPr>
            <a:lvl3pPr lvl="2" rtl="0" algn="r">
              <a:spcBef>
                <a:spcPts val="0"/>
              </a:spcBef>
              <a:spcAft>
                <a:spcPts val="0"/>
              </a:spcAft>
              <a:buSzPts val="1200"/>
              <a:buNone/>
              <a:defRPr sz="1200"/>
            </a:lvl3pPr>
            <a:lvl4pPr lvl="3" rtl="0" algn="r">
              <a:spcBef>
                <a:spcPts val="0"/>
              </a:spcBef>
              <a:spcAft>
                <a:spcPts val="0"/>
              </a:spcAft>
              <a:buSzPts val="1200"/>
              <a:buNone/>
              <a:defRPr sz="1200"/>
            </a:lvl4pPr>
            <a:lvl5pPr lvl="4" rtl="0" algn="r">
              <a:spcBef>
                <a:spcPts val="0"/>
              </a:spcBef>
              <a:spcAft>
                <a:spcPts val="0"/>
              </a:spcAft>
              <a:buSzPts val="1200"/>
              <a:buNone/>
              <a:defRPr sz="1200"/>
            </a:lvl5pPr>
            <a:lvl6pPr lvl="5" rtl="0" algn="r">
              <a:spcBef>
                <a:spcPts val="0"/>
              </a:spcBef>
              <a:spcAft>
                <a:spcPts val="0"/>
              </a:spcAft>
              <a:buSzPts val="1200"/>
              <a:buNone/>
              <a:defRPr sz="1200"/>
            </a:lvl6pPr>
            <a:lvl7pPr lvl="6" rtl="0" algn="r">
              <a:spcBef>
                <a:spcPts val="0"/>
              </a:spcBef>
              <a:spcAft>
                <a:spcPts val="0"/>
              </a:spcAft>
              <a:buSzPts val="1200"/>
              <a:buNone/>
              <a:defRPr sz="1200"/>
            </a:lvl7pPr>
            <a:lvl8pPr lvl="7" rtl="0" algn="r">
              <a:spcBef>
                <a:spcPts val="0"/>
              </a:spcBef>
              <a:spcAft>
                <a:spcPts val="0"/>
              </a:spcAft>
              <a:buSzPts val="1200"/>
              <a:buNone/>
              <a:defRPr sz="1200"/>
            </a:lvl8pPr>
            <a:lvl9pPr lvl="8" rtl="0" algn="r">
              <a:spcBef>
                <a:spcPts val="0"/>
              </a:spcBef>
              <a:spcAft>
                <a:spcPts val="0"/>
              </a:spcAft>
              <a:buSzPts val="1200"/>
              <a:buNone/>
              <a:defRPr sz="1200"/>
            </a:lvl9pPr>
          </a:lstStyle>
          <a:p/>
        </p:txBody>
      </p:sp>
      <p:sp>
        <p:nvSpPr>
          <p:cNvPr id="219" name="Google Shape;219;p39"/>
          <p:cNvSpPr txBox="1"/>
          <p:nvPr>
            <p:ph idx="4" type="subTitle"/>
          </p:nvPr>
        </p:nvSpPr>
        <p:spPr>
          <a:xfrm>
            <a:off x="4402850" y="2374293"/>
            <a:ext cx="1826400" cy="480900"/>
          </a:xfrm>
          <a:prstGeom prst="rect">
            <a:avLst/>
          </a:prstGeom>
          <a:ln cap="flat" cmpd="sng" w="9525">
            <a:solidFill>
              <a:srgbClr val="00FF00"/>
            </a:solidFill>
            <a:prstDash val="solid"/>
            <a:round/>
            <a:headEnd len="sm" w="sm" type="none"/>
            <a:tailEnd len="sm" w="sm" type="none"/>
          </a:ln>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220" name="Google Shape;220;p39"/>
          <p:cNvSpPr txBox="1"/>
          <p:nvPr>
            <p:ph idx="5" type="ctrTitle"/>
          </p:nvPr>
        </p:nvSpPr>
        <p:spPr>
          <a:xfrm>
            <a:off x="6604375" y="1961143"/>
            <a:ext cx="1826400" cy="416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sz="1200"/>
            </a:lvl1pPr>
            <a:lvl2pPr lvl="1" rtl="0" algn="r">
              <a:spcBef>
                <a:spcPts val="0"/>
              </a:spcBef>
              <a:spcAft>
                <a:spcPts val="0"/>
              </a:spcAft>
              <a:buSzPts val="1200"/>
              <a:buNone/>
              <a:defRPr sz="1200"/>
            </a:lvl2pPr>
            <a:lvl3pPr lvl="2" rtl="0" algn="r">
              <a:spcBef>
                <a:spcPts val="0"/>
              </a:spcBef>
              <a:spcAft>
                <a:spcPts val="0"/>
              </a:spcAft>
              <a:buSzPts val="1200"/>
              <a:buNone/>
              <a:defRPr sz="1200"/>
            </a:lvl3pPr>
            <a:lvl4pPr lvl="3" rtl="0" algn="r">
              <a:spcBef>
                <a:spcPts val="0"/>
              </a:spcBef>
              <a:spcAft>
                <a:spcPts val="0"/>
              </a:spcAft>
              <a:buSzPts val="1200"/>
              <a:buNone/>
              <a:defRPr sz="1200"/>
            </a:lvl4pPr>
            <a:lvl5pPr lvl="4" rtl="0" algn="r">
              <a:spcBef>
                <a:spcPts val="0"/>
              </a:spcBef>
              <a:spcAft>
                <a:spcPts val="0"/>
              </a:spcAft>
              <a:buSzPts val="1200"/>
              <a:buNone/>
              <a:defRPr sz="1200"/>
            </a:lvl5pPr>
            <a:lvl6pPr lvl="5" rtl="0" algn="r">
              <a:spcBef>
                <a:spcPts val="0"/>
              </a:spcBef>
              <a:spcAft>
                <a:spcPts val="0"/>
              </a:spcAft>
              <a:buSzPts val="1200"/>
              <a:buNone/>
              <a:defRPr sz="1200"/>
            </a:lvl6pPr>
            <a:lvl7pPr lvl="6" rtl="0" algn="r">
              <a:spcBef>
                <a:spcPts val="0"/>
              </a:spcBef>
              <a:spcAft>
                <a:spcPts val="0"/>
              </a:spcAft>
              <a:buSzPts val="1200"/>
              <a:buNone/>
              <a:defRPr sz="1200"/>
            </a:lvl7pPr>
            <a:lvl8pPr lvl="7" rtl="0" algn="r">
              <a:spcBef>
                <a:spcPts val="0"/>
              </a:spcBef>
              <a:spcAft>
                <a:spcPts val="0"/>
              </a:spcAft>
              <a:buSzPts val="1200"/>
              <a:buNone/>
              <a:defRPr sz="1200"/>
            </a:lvl8pPr>
            <a:lvl9pPr lvl="8" rtl="0" algn="r">
              <a:spcBef>
                <a:spcPts val="0"/>
              </a:spcBef>
              <a:spcAft>
                <a:spcPts val="0"/>
              </a:spcAft>
              <a:buSzPts val="1200"/>
              <a:buNone/>
              <a:defRPr sz="1200"/>
            </a:lvl9pPr>
          </a:lstStyle>
          <a:p/>
        </p:txBody>
      </p:sp>
      <p:sp>
        <p:nvSpPr>
          <p:cNvPr id="221" name="Google Shape;221;p39"/>
          <p:cNvSpPr txBox="1"/>
          <p:nvPr>
            <p:ph idx="6" type="subTitle"/>
          </p:nvPr>
        </p:nvSpPr>
        <p:spPr>
          <a:xfrm>
            <a:off x="6604225" y="2374293"/>
            <a:ext cx="1826400" cy="480900"/>
          </a:xfrm>
          <a:prstGeom prst="rect">
            <a:avLst/>
          </a:prstGeom>
          <a:ln cap="flat" cmpd="sng" w="9525">
            <a:solidFill>
              <a:srgbClr val="00FF00"/>
            </a:solidFill>
            <a:prstDash val="solid"/>
            <a:round/>
            <a:headEnd len="sm" w="sm" type="none"/>
            <a:tailEnd len="sm" w="sm" type="none"/>
          </a:ln>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222" name="Google Shape;222;p39"/>
          <p:cNvSpPr txBox="1"/>
          <p:nvPr>
            <p:ph idx="7" type="ctrTitle"/>
          </p:nvPr>
        </p:nvSpPr>
        <p:spPr>
          <a:xfrm>
            <a:off x="713225" y="3703375"/>
            <a:ext cx="1826400" cy="4161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23" name="Google Shape;223;p39"/>
          <p:cNvSpPr txBox="1"/>
          <p:nvPr>
            <p:ph idx="8" type="subTitle"/>
          </p:nvPr>
        </p:nvSpPr>
        <p:spPr>
          <a:xfrm>
            <a:off x="713441" y="4118525"/>
            <a:ext cx="1826400" cy="480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24" name="Google Shape;224;p39"/>
          <p:cNvSpPr txBox="1"/>
          <p:nvPr>
            <p:ph idx="9" type="ctrTitle"/>
          </p:nvPr>
        </p:nvSpPr>
        <p:spPr>
          <a:xfrm>
            <a:off x="2908347" y="3703375"/>
            <a:ext cx="1826400" cy="4161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25" name="Google Shape;225;p39"/>
          <p:cNvSpPr txBox="1"/>
          <p:nvPr>
            <p:ph idx="13" type="subTitle"/>
          </p:nvPr>
        </p:nvSpPr>
        <p:spPr>
          <a:xfrm>
            <a:off x="2908322" y="4116525"/>
            <a:ext cx="1826400" cy="480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26" name="Google Shape;226;p39"/>
          <p:cNvSpPr txBox="1"/>
          <p:nvPr>
            <p:ph idx="14" type="ctrTitle"/>
          </p:nvPr>
        </p:nvSpPr>
        <p:spPr>
          <a:xfrm>
            <a:off x="5109872" y="3689200"/>
            <a:ext cx="1826400" cy="4161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27" name="Google Shape;227;p39"/>
          <p:cNvSpPr txBox="1"/>
          <p:nvPr>
            <p:ph idx="15" type="subTitle"/>
          </p:nvPr>
        </p:nvSpPr>
        <p:spPr>
          <a:xfrm>
            <a:off x="5109722" y="4118525"/>
            <a:ext cx="1826400" cy="480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4">
    <p:bg>
      <p:bgPr>
        <a:solidFill>
          <a:schemeClr val="dk1"/>
        </a:solidFill>
      </p:bgPr>
    </p:bg>
    <p:spTree>
      <p:nvGrpSpPr>
        <p:cNvPr id="228" name="Shape 228"/>
        <p:cNvGrpSpPr/>
        <p:nvPr/>
      </p:nvGrpSpPr>
      <p:grpSpPr>
        <a:xfrm>
          <a:off x="0" y="0"/>
          <a:ext cx="0" cy="0"/>
          <a:chOff x="0" y="0"/>
          <a:chExt cx="0" cy="0"/>
        </a:xfrm>
      </p:grpSpPr>
      <p:sp>
        <p:nvSpPr>
          <p:cNvPr id="229" name="Google Shape;229;p40"/>
          <p:cNvSpPr txBox="1"/>
          <p:nvPr>
            <p:ph type="ctrTitle"/>
          </p:nvPr>
        </p:nvSpPr>
        <p:spPr>
          <a:xfrm>
            <a:off x="723600" y="470625"/>
            <a:ext cx="17046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 name="Shape 17"/>
        <p:cNvGrpSpPr/>
        <p:nvPr/>
      </p:nvGrpSpPr>
      <p:grpSpPr>
        <a:xfrm>
          <a:off x="0" y="0"/>
          <a:ext cx="0" cy="0"/>
          <a:chOff x="0" y="0"/>
          <a:chExt cx="0" cy="0"/>
        </a:xfrm>
      </p:grpSpPr>
      <p:sp>
        <p:nvSpPr>
          <p:cNvPr id="18" name="Google Shape;18;p5"/>
          <p:cNvSpPr txBox="1"/>
          <p:nvPr>
            <p:ph idx="1" type="subTitle"/>
          </p:nvPr>
        </p:nvSpPr>
        <p:spPr>
          <a:xfrm>
            <a:off x="934675" y="2689512"/>
            <a:ext cx="2877300" cy="1332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atin typeface="Open Sans Light"/>
                <a:ea typeface="Open Sans Light"/>
                <a:cs typeface="Open Sans Light"/>
                <a:sym typeface="Open Sans Light"/>
              </a:defRPr>
            </a:lvl1pPr>
            <a:lvl2pPr lvl="1" rtl="0">
              <a:spcBef>
                <a:spcPts val="1200"/>
              </a:spcBef>
              <a:spcAft>
                <a:spcPts val="0"/>
              </a:spcAft>
              <a:buNone/>
              <a:defRPr>
                <a:latin typeface="Open Sans Light"/>
                <a:ea typeface="Open Sans Light"/>
                <a:cs typeface="Open Sans Light"/>
                <a:sym typeface="Open Sans Light"/>
              </a:defRPr>
            </a:lvl2pPr>
            <a:lvl3pPr lvl="2" rtl="0">
              <a:spcBef>
                <a:spcPts val="1200"/>
              </a:spcBef>
              <a:spcAft>
                <a:spcPts val="0"/>
              </a:spcAft>
              <a:buNone/>
              <a:defRPr>
                <a:latin typeface="Open Sans Light"/>
                <a:ea typeface="Open Sans Light"/>
                <a:cs typeface="Open Sans Light"/>
                <a:sym typeface="Open Sans Light"/>
              </a:defRPr>
            </a:lvl3pPr>
            <a:lvl4pPr lvl="3" rtl="0">
              <a:spcBef>
                <a:spcPts val="1200"/>
              </a:spcBef>
              <a:spcAft>
                <a:spcPts val="0"/>
              </a:spcAft>
              <a:buNone/>
              <a:defRPr>
                <a:latin typeface="Open Sans Light"/>
                <a:ea typeface="Open Sans Light"/>
                <a:cs typeface="Open Sans Light"/>
                <a:sym typeface="Open Sans Light"/>
              </a:defRPr>
            </a:lvl4pPr>
            <a:lvl5pPr lvl="4" rtl="0">
              <a:spcBef>
                <a:spcPts val="1200"/>
              </a:spcBef>
              <a:spcAft>
                <a:spcPts val="0"/>
              </a:spcAft>
              <a:buNone/>
              <a:defRPr>
                <a:latin typeface="Open Sans Light"/>
                <a:ea typeface="Open Sans Light"/>
                <a:cs typeface="Open Sans Light"/>
                <a:sym typeface="Open Sans Light"/>
              </a:defRPr>
            </a:lvl5pPr>
            <a:lvl6pPr lvl="5" rtl="0">
              <a:spcBef>
                <a:spcPts val="1200"/>
              </a:spcBef>
              <a:spcAft>
                <a:spcPts val="0"/>
              </a:spcAft>
              <a:buNone/>
              <a:defRPr>
                <a:latin typeface="Open Sans Light"/>
                <a:ea typeface="Open Sans Light"/>
                <a:cs typeface="Open Sans Light"/>
                <a:sym typeface="Open Sans Light"/>
              </a:defRPr>
            </a:lvl6pPr>
            <a:lvl7pPr lvl="6" rtl="0">
              <a:spcBef>
                <a:spcPts val="1200"/>
              </a:spcBef>
              <a:spcAft>
                <a:spcPts val="0"/>
              </a:spcAft>
              <a:buNone/>
              <a:defRPr>
                <a:latin typeface="Open Sans Light"/>
                <a:ea typeface="Open Sans Light"/>
                <a:cs typeface="Open Sans Light"/>
                <a:sym typeface="Open Sans Light"/>
              </a:defRPr>
            </a:lvl7pPr>
            <a:lvl8pPr lvl="7" rtl="0">
              <a:spcBef>
                <a:spcPts val="1200"/>
              </a:spcBef>
              <a:spcAft>
                <a:spcPts val="0"/>
              </a:spcAft>
              <a:buNone/>
              <a:defRPr>
                <a:latin typeface="Open Sans Light"/>
                <a:ea typeface="Open Sans Light"/>
                <a:cs typeface="Open Sans Light"/>
                <a:sym typeface="Open Sans Light"/>
              </a:defRPr>
            </a:lvl8pPr>
            <a:lvl9pPr lvl="8" rtl="0">
              <a:spcBef>
                <a:spcPts val="1200"/>
              </a:spcBef>
              <a:spcAft>
                <a:spcPts val="1200"/>
              </a:spcAft>
              <a:buNone/>
              <a:defRPr>
                <a:latin typeface="Open Sans Light"/>
                <a:ea typeface="Open Sans Light"/>
                <a:cs typeface="Open Sans Light"/>
                <a:sym typeface="Open Sans Light"/>
              </a:defRPr>
            </a:lvl9pPr>
          </a:lstStyle>
          <a:p/>
        </p:txBody>
      </p:sp>
      <p:sp>
        <p:nvSpPr>
          <p:cNvPr id="19" name="Google Shape;19;p5"/>
          <p:cNvSpPr txBox="1"/>
          <p:nvPr>
            <p:ph idx="2" type="subTitle"/>
          </p:nvPr>
        </p:nvSpPr>
        <p:spPr>
          <a:xfrm>
            <a:off x="5371300" y="2689513"/>
            <a:ext cx="2877300" cy="1332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atin typeface="Open Sans Light"/>
                <a:ea typeface="Open Sans Light"/>
                <a:cs typeface="Open Sans Light"/>
                <a:sym typeface="Open Sans Light"/>
              </a:defRPr>
            </a:lvl1pPr>
            <a:lvl2pPr lvl="1" rtl="0">
              <a:spcBef>
                <a:spcPts val="1200"/>
              </a:spcBef>
              <a:spcAft>
                <a:spcPts val="0"/>
              </a:spcAft>
              <a:buNone/>
              <a:defRPr>
                <a:latin typeface="Open Sans Light"/>
                <a:ea typeface="Open Sans Light"/>
                <a:cs typeface="Open Sans Light"/>
                <a:sym typeface="Open Sans Light"/>
              </a:defRPr>
            </a:lvl2pPr>
            <a:lvl3pPr lvl="2" rtl="0">
              <a:spcBef>
                <a:spcPts val="1200"/>
              </a:spcBef>
              <a:spcAft>
                <a:spcPts val="0"/>
              </a:spcAft>
              <a:buNone/>
              <a:defRPr>
                <a:latin typeface="Open Sans Light"/>
                <a:ea typeface="Open Sans Light"/>
                <a:cs typeface="Open Sans Light"/>
                <a:sym typeface="Open Sans Light"/>
              </a:defRPr>
            </a:lvl3pPr>
            <a:lvl4pPr lvl="3" rtl="0">
              <a:spcBef>
                <a:spcPts val="1200"/>
              </a:spcBef>
              <a:spcAft>
                <a:spcPts val="0"/>
              </a:spcAft>
              <a:buNone/>
              <a:defRPr>
                <a:latin typeface="Open Sans Light"/>
                <a:ea typeface="Open Sans Light"/>
                <a:cs typeface="Open Sans Light"/>
                <a:sym typeface="Open Sans Light"/>
              </a:defRPr>
            </a:lvl4pPr>
            <a:lvl5pPr lvl="4" rtl="0">
              <a:spcBef>
                <a:spcPts val="1200"/>
              </a:spcBef>
              <a:spcAft>
                <a:spcPts val="0"/>
              </a:spcAft>
              <a:buNone/>
              <a:defRPr>
                <a:latin typeface="Open Sans Light"/>
                <a:ea typeface="Open Sans Light"/>
                <a:cs typeface="Open Sans Light"/>
                <a:sym typeface="Open Sans Light"/>
              </a:defRPr>
            </a:lvl5pPr>
            <a:lvl6pPr lvl="5" rtl="0">
              <a:spcBef>
                <a:spcPts val="1200"/>
              </a:spcBef>
              <a:spcAft>
                <a:spcPts val="0"/>
              </a:spcAft>
              <a:buNone/>
              <a:defRPr>
                <a:latin typeface="Open Sans Light"/>
                <a:ea typeface="Open Sans Light"/>
                <a:cs typeface="Open Sans Light"/>
                <a:sym typeface="Open Sans Light"/>
              </a:defRPr>
            </a:lvl6pPr>
            <a:lvl7pPr lvl="6" rtl="0">
              <a:spcBef>
                <a:spcPts val="1200"/>
              </a:spcBef>
              <a:spcAft>
                <a:spcPts val="0"/>
              </a:spcAft>
              <a:buNone/>
              <a:defRPr>
                <a:latin typeface="Open Sans Light"/>
                <a:ea typeface="Open Sans Light"/>
                <a:cs typeface="Open Sans Light"/>
                <a:sym typeface="Open Sans Light"/>
              </a:defRPr>
            </a:lvl7pPr>
            <a:lvl8pPr lvl="7" rtl="0">
              <a:spcBef>
                <a:spcPts val="1200"/>
              </a:spcBef>
              <a:spcAft>
                <a:spcPts val="0"/>
              </a:spcAft>
              <a:buNone/>
              <a:defRPr>
                <a:latin typeface="Open Sans Light"/>
                <a:ea typeface="Open Sans Light"/>
                <a:cs typeface="Open Sans Light"/>
                <a:sym typeface="Open Sans Light"/>
              </a:defRPr>
            </a:lvl8pPr>
            <a:lvl9pPr lvl="8" rtl="0">
              <a:spcBef>
                <a:spcPts val="1200"/>
              </a:spcBef>
              <a:spcAft>
                <a:spcPts val="1200"/>
              </a:spcAft>
              <a:buNone/>
              <a:defRPr>
                <a:latin typeface="Open Sans Light"/>
                <a:ea typeface="Open Sans Light"/>
                <a:cs typeface="Open Sans Light"/>
                <a:sym typeface="Open Sans Light"/>
              </a:defRPr>
            </a:lvl9pPr>
          </a:lstStyle>
          <a:p/>
        </p:txBody>
      </p:sp>
      <p:sp>
        <p:nvSpPr>
          <p:cNvPr id="20" name="Google Shape;20;p5"/>
          <p:cNvSpPr txBox="1"/>
          <p:nvPr>
            <p:ph type="ctrTitle"/>
          </p:nvPr>
        </p:nvSpPr>
        <p:spPr>
          <a:xfrm>
            <a:off x="934675" y="2129925"/>
            <a:ext cx="2877300" cy="295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800"/>
              <a:buFont typeface="DM Serif Display"/>
              <a:buNone/>
              <a:defRPr>
                <a:latin typeface="DM Serif Display"/>
                <a:ea typeface="DM Serif Display"/>
                <a:cs typeface="DM Serif Display"/>
                <a:sym typeface="DM Serif Display"/>
              </a:defRPr>
            </a:lvl1pPr>
            <a:lvl2pPr lvl="1"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2pPr>
            <a:lvl3pPr lvl="2"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3pPr>
            <a:lvl4pPr lvl="3"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4pPr>
            <a:lvl5pPr lvl="4"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5pPr>
            <a:lvl6pPr lvl="5"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6pPr>
            <a:lvl7pPr lvl="6"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7pPr>
            <a:lvl8pPr lvl="7"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8pPr>
            <a:lvl9pPr lvl="8"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9pPr>
          </a:lstStyle>
          <a:p/>
        </p:txBody>
      </p:sp>
      <p:sp>
        <p:nvSpPr>
          <p:cNvPr id="21" name="Google Shape;21;p5"/>
          <p:cNvSpPr txBox="1"/>
          <p:nvPr>
            <p:ph idx="3" type="ctrTitle"/>
          </p:nvPr>
        </p:nvSpPr>
        <p:spPr>
          <a:xfrm>
            <a:off x="5371300" y="2129925"/>
            <a:ext cx="2877300" cy="295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CCCCCC"/>
              </a:buClr>
              <a:buSzPts val="2800"/>
              <a:buFont typeface="DM Serif Display"/>
              <a:buNone/>
              <a:defRPr>
                <a:latin typeface="DM Serif Display"/>
                <a:ea typeface="DM Serif Display"/>
                <a:cs typeface="DM Serif Display"/>
                <a:sym typeface="DM Serif Display"/>
              </a:defRPr>
            </a:lvl1pPr>
            <a:lvl2pPr lvl="1"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2pPr>
            <a:lvl3pPr lvl="2"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3pPr>
            <a:lvl4pPr lvl="3"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4pPr>
            <a:lvl5pPr lvl="4"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5pPr>
            <a:lvl6pPr lvl="5"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6pPr>
            <a:lvl7pPr lvl="6"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7pPr>
            <a:lvl8pPr lvl="7"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8pPr>
            <a:lvl9pPr lvl="8"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9">
    <p:spTree>
      <p:nvGrpSpPr>
        <p:cNvPr id="230" name="Shape 230"/>
        <p:cNvGrpSpPr/>
        <p:nvPr/>
      </p:nvGrpSpPr>
      <p:grpSpPr>
        <a:xfrm>
          <a:off x="0" y="0"/>
          <a:ext cx="0" cy="0"/>
          <a:chOff x="0" y="0"/>
          <a:chExt cx="0" cy="0"/>
        </a:xfrm>
      </p:grpSpPr>
      <p:sp>
        <p:nvSpPr>
          <p:cNvPr id="231" name="Google Shape;231;p41"/>
          <p:cNvSpPr/>
          <p:nvPr/>
        </p:nvSpPr>
        <p:spPr>
          <a:xfrm>
            <a:off x="0" y="0"/>
            <a:ext cx="7691511" cy="5182651"/>
          </a:xfrm>
          <a:custGeom>
            <a:rect b="b" l="l" r="r" t="t"/>
            <a:pathLst>
              <a:path extrusionOk="0" h="192217" w="285267">
                <a:moveTo>
                  <a:pt x="235625" y="0"/>
                </a:moveTo>
                <a:lnTo>
                  <a:pt x="235625" y="85"/>
                </a:lnTo>
                <a:lnTo>
                  <a:pt x="0" y="85"/>
                </a:lnTo>
                <a:lnTo>
                  <a:pt x="0" y="192217"/>
                </a:lnTo>
                <a:lnTo>
                  <a:pt x="86815" y="192217"/>
                </a:lnTo>
                <a:lnTo>
                  <a:pt x="86915" y="192131"/>
                </a:lnTo>
                <a:lnTo>
                  <a:pt x="136542" y="192131"/>
                </a:lnTo>
                <a:lnTo>
                  <a:pt x="136542" y="164678"/>
                </a:lnTo>
                <a:lnTo>
                  <a:pt x="161320" y="164678"/>
                </a:lnTo>
                <a:lnTo>
                  <a:pt x="161320" y="137239"/>
                </a:lnTo>
                <a:lnTo>
                  <a:pt x="186112" y="137239"/>
                </a:lnTo>
                <a:lnTo>
                  <a:pt x="186112" y="109785"/>
                </a:lnTo>
                <a:lnTo>
                  <a:pt x="210904" y="109785"/>
                </a:lnTo>
                <a:lnTo>
                  <a:pt x="210904" y="82346"/>
                </a:lnTo>
                <a:lnTo>
                  <a:pt x="235682" y="82346"/>
                </a:lnTo>
                <a:lnTo>
                  <a:pt x="235682" y="54893"/>
                </a:lnTo>
                <a:lnTo>
                  <a:pt x="260474" y="54893"/>
                </a:lnTo>
                <a:lnTo>
                  <a:pt x="260474" y="27453"/>
                </a:lnTo>
                <a:lnTo>
                  <a:pt x="285266" y="27453"/>
                </a:lnTo>
                <a:lnTo>
                  <a:pt x="2852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41"/>
          <p:cNvSpPr txBox="1"/>
          <p:nvPr>
            <p:ph type="ctrTitle"/>
          </p:nvPr>
        </p:nvSpPr>
        <p:spPr>
          <a:xfrm>
            <a:off x="723600" y="470625"/>
            <a:ext cx="17379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23">
    <p:spTree>
      <p:nvGrpSpPr>
        <p:cNvPr id="233" name="Shape 233"/>
        <p:cNvGrpSpPr/>
        <p:nvPr/>
      </p:nvGrpSpPr>
      <p:grpSpPr>
        <a:xfrm>
          <a:off x="0" y="0"/>
          <a:ext cx="0" cy="0"/>
          <a:chOff x="0" y="0"/>
          <a:chExt cx="0" cy="0"/>
        </a:xfrm>
      </p:grpSpPr>
      <p:sp>
        <p:nvSpPr>
          <p:cNvPr id="234" name="Google Shape;234;p42"/>
          <p:cNvSpPr txBox="1"/>
          <p:nvPr>
            <p:ph type="ctrTitle"/>
          </p:nvPr>
        </p:nvSpPr>
        <p:spPr>
          <a:xfrm>
            <a:off x="723600" y="470625"/>
            <a:ext cx="16485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1">
    <p:spTree>
      <p:nvGrpSpPr>
        <p:cNvPr id="235" name="Shape 235"/>
        <p:cNvGrpSpPr/>
        <p:nvPr/>
      </p:nvGrpSpPr>
      <p:grpSpPr>
        <a:xfrm>
          <a:off x="0" y="0"/>
          <a:ext cx="0" cy="0"/>
          <a:chOff x="0" y="0"/>
          <a:chExt cx="0" cy="0"/>
        </a:xfrm>
      </p:grpSpPr>
      <p:sp>
        <p:nvSpPr>
          <p:cNvPr id="236" name="Google Shape;236;p43"/>
          <p:cNvSpPr txBox="1"/>
          <p:nvPr>
            <p:ph type="title"/>
          </p:nvPr>
        </p:nvSpPr>
        <p:spPr>
          <a:xfrm>
            <a:off x="1676549" y="2123400"/>
            <a:ext cx="2847000" cy="896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7" name="Google Shape;237;p43"/>
          <p:cNvSpPr txBox="1"/>
          <p:nvPr>
            <p:ph idx="1" type="subTitle"/>
          </p:nvPr>
        </p:nvSpPr>
        <p:spPr>
          <a:xfrm flipH="1">
            <a:off x="5020872" y="1986750"/>
            <a:ext cx="2631000" cy="1170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200">
                <a:latin typeface="Open Sans Light"/>
                <a:ea typeface="Open Sans Light"/>
                <a:cs typeface="Open Sans Light"/>
                <a:sym typeface="Open Sans Light"/>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238" name="Google Shape;238;p43"/>
          <p:cNvSpPr txBox="1"/>
          <p:nvPr/>
        </p:nvSpPr>
        <p:spPr>
          <a:xfrm flipH="1">
            <a:off x="5020875" y="3782100"/>
            <a:ext cx="3367200" cy="474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000">
                <a:solidFill>
                  <a:schemeClr val="dk1"/>
                </a:solidFill>
                <a:latin typeface="Open Sans"/>
                <a:ea typeface="Open Sans"/>
                <a:cs typeface="Open Sans"/>
                <a:sym typeface="Open Sans"/>
              </a:rPr>
              <a:t>CREDITS:</a:t>
            </a:r>
            <a:r>
              <a:rPr lang="en" sz="1000">
                <a:solidFill>
                  <a:schemeClr val="dk1"/>
                </a:solidFill>
                <a:latin typeface="Open Sans"/>
                <a:ea typeface="Open Sans"/>
                <a:cs typeface="Open Sans"/>
                <a:sym typeface="Open Sans"/>
              </a:rPr>
              <a:t> This presentation template was created by </a:t>
            </a:r>
            <a:r>
              <a:rPr b="1" lang="en" sz="1000">
                <a:solidFill>
                  <a:schemeClr val="dk1"/>
                </a:solidFill>
                <a:uFill>
                  <a:noFill/>
                </a:uFill>
                <a:latin typeface="Open Sans"/>
                <a:ea typeface="Open Sans"/>
                <a:cs typeface="Open Sans"/>
                <a:sym typeface="Open Sans"/>
                <a:hlinkClick r:id="rId2">
                  <a:extLst>
                    <a:ext uri="{A12FA001-AC4F-418D-AE19-62706E023703}">
                      <ahyp:hlinkClr val="tx"/>
                    </a:ext>
                  </a:extLst>
                </a:hlinkClick>
              </a:rPr>
              <a:t>Slidesgo</a:t>
            </a:r>
            <a:r>
              <a:rPr lang="en" sz="1000">
                <a:solidFill>
                  <a:schemeClr val="dk1"/>
                </a:solidFill>
                <a:latin typeface="Open Sans"/>
                <a:ea typeface="Open Sans"/>
                <a:cs typeface="Open Sans"/>
                <a:sym typeface="Open Sans"/>
              </a:rPr>
              <a:t>, and includes icons by </a:t>
            </a:r>
            <a:r>
              <a:rPr b="1" lang="en" sz="1000">
                <a:solidFill>
                  <a:schemeClr val="dk1"/>
                </a:solidFill>
                <a:uFill>
                  <a:noFill/>
                </a:uFill>
                <a:latin typeface="Open Sans"/>
                <a:ea typeface="Open Sans"/>
                <a:cs typeface="Open Sans"/>
                <a:sym typeface="Open Sans"/>
                <a:hlinkClick r:id="rId3">
                  <a:extLst>
                    <a:ext uri="{A12FA001-AC4F-418D-AE19-62706E023703}">
                      <ahyp:hlinkClr val="tx"/>
                    </a:ext>
                  </a:extLst>
                </a:hlinkClick>
              </a:rPr>
              <a:t>Flaticon</a:t>
            </a:r>
            <a:r>
              <a:rPr lang="en" sz="1000">
                <a:solidFill>
                  <a:schemeClr val="dk1"/>
                </a:solidFill>
                <a:latin typeface="Open Sans"/>
                <a:ea typeface="Open Sans"/>
                <a:cs typeface="Open Sans"/>
                <a:sym typeface="Open Sans"/>
              </a:rPr>
              <a:t>, and infographics &amp; images by </a:t>
            </a:r>
            <a:r>
              <a:rPr b="1" lang="en" sz="1000">
                <a:solidFill>
                  <a:schemeClr val="dk1"/>
                </a:solidFill>
                <a:uFill>
                  <a:noFill/>
                </a:uFill>
                <a:latin typeface="Open Sans"/>
                <a:ea typeface="Open Sans"/>
                <a:cs typeface="Open Sans"/>
                <a:sym typeface="Open Sans"/>
                <a:hlinkClick r:id="rId4">
                  <a:extLst>
                    <a:ext uri="{A12FA001-AC4F-418D-AE19-62706E023703}">
                      <ahyp:hlinkClr val="tx"/>
                    </a:ext>
                  </a:extLst>
                </a:hlinkClick>
              </a:rPr>
              <a:t>Freepik</a:t>
            </a:r>
            <a:endParaRPr b="1" sz="1000">
              <a:solidFill>
                <a:schemeClr val="dk1"/>
              </a:solidFill>
              <a:latin typeface="Open Sans"/>
              <a:ea typeface="Open Sans"/>
              <a:cs typeface="Open Sans"/>
              <a:sym typeface="Open Sans"/>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5">
    <p:spTree>
      <p:nvGrpSpPr>
        <p:cNvPr id="239" name="Shape 239"/>
        <p:cNvGrpSpPr/>
        <p:nvPr/>
      </p:nvGrpSpPr>
      <p:grpSpPr>
        <a:xfrm>
          <a:off x="0" y="0"/>
          <a:ext cx="0" cy="0"/>
          <a:chOff x="0" y="0"/>
          <a:chExt cx="0" cy="0"/>
        </a:xfrm>
      </p:grpSpPr>
      <p:sp>
        <p:nvSpPr>
          <p:cNvPr id="240" name="Google Shape;240;p44"/>
          <p:cNvSpPr/>
          <p:nvPr/>
        </p:nvSpPr>
        <p:spPr>
          <a:xfrm flipH="1">
            <a:off x="5204100" y="539500"/>
            <a:ext cx="3939900" cy="536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1" name="Google Shape;241;p44"/>
          <p:cNvSpPr/>
          <p:nvPr/>
        </p:nvSpPr>
        <p:spPr>
          <a:xfrm flipH="1" rot="5400000">
            <a:off x="105125" y="4670975"/>
            <a:ext cx="679500" cy="536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6">
    <p:spTree>
      <p:nvGrpSpPr>
        <p:cNvPr id="242" name="Shape 242"/>
        <p:cNvGrpSpPr/>
        <p:nvPr/>
      </p:nvGrpSpPr>
      <p:grpSpPr>
        <a:xfrm>
          <a:off x="0" y="0"/>
          <a:ext cx="0" cy="0"/>
          <a:chOff x="0" y="0"/>
          <a:chExt cx="0" cy="0"/>
        </a:xfrm>
      </p:grpSpPr>
      <p:sp>
        <p:nvSpPr>
          <p:cNvPr id="243" name="Google Shape;243;p45"/>
          <p:cNvSpPr/>
          <p:nvPr/>
        </p:nvSpPr>
        <p:spPr>
          <a:xfrm>
            <a:off x="5344850" y="0"/>
            <a:ext cx="3798900" cy="2233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5"/>
          <p:cNvSpPr/>
          <p:nvPr/>
        </p:nvSpPr>
        <p:spPr>
          <a:xfrm>
            <a:off x="-2066275" y="4599425"/>
            <a:ext cx="2779500" cy="163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 name="Shape 22"/>
        <p:cNvGrpSpPr/>
        <p:nvPr/>
      </p:nvGrpSpPr>
      <p:grpSpPr>
        <a:xfrm>
          <a:off x="0" y="0"/>
          <a:ext cx="0" cy="0"/>
          <a:chOff x="0" y="0"/>
          <a:chExt cx="0" cy="0"/>
        </a:xfrm>
      </p:grpSpPr>
      <p:sp>
        <p:nvSpPr>
          <p:cNvPr id="23" name="Google Shape;23;p6"/>
          <p:cNvSpPr txBox="1"/>
          <p:nvPr>
            <p:ph type="ctrTitle"/>
          </p:nvPr>
        </p:nvSpPr>
        <p:spPr>
          <a:xfrm>
            <a:off x="723600" y="470625"/>
            <a:ext cx="15678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4" name="Shape 24"/>
        <p:cNvGrpSpPr/>
        <p:nvPr/>
      </p:nvGrpSpPr>
      <p:grpSpPr>
        <a:xfrm>
          <a:off x="0" y="0"/>
          <a:ext cx="0" cy="0"/>
          <a:chOff x="0" y="0"/>
          <a:chExt cx="0" cy="0"/>
        </a:xfrm>
      </p:grpSpPr>
      <p:sp>
        <p:nvSpPr>
          <p:cNvPr id="25" name="Google Shape;25;p7"/>
          <p:cNvSpPr txBox="1"/>
          <p:nvPr>
            <p:ph type="title"/>
          </p:nvPr>
        </p:nvSpPr>
        <p:spPr>
          <a:xfrm>
            <a:off x="1223575" y="1301500"/>
            <a:ext cx="3619800" cy="4116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6" name="Google Shape;26;p7"/>
          <p:cNvSpPr txBox="1"/>
          <p:nvPr>
            <p:ph idx="1" type="body"/>
          </p:nvPr>
        </p:nvSpPr>
        <p:spPr>
          <a:xfrm>
            <a:off x="1223575" y="2039900"/>
            <a:ext cx="3619800" cy="18333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Open Sans Light"/>
              <a:buChar char="●"/>
              <a:defRPr sz="1200">
                <a:latin typeface="Open Sans Light"/>
                <a:ea typeface="Open Sans Light"/>
                <a:cs typeface="Open Sans Light"/>
                <a:sym typeface="Open Sans Light"/>
              </a:defRPr>
            </a:lvl1pPr>
            <a:lvl2pPr indent="-304800" lvl="1" marL="914400">
              <a:spcBef>
                <a:spcPts val="0"/>
              </a:spcBef>
              <a:spcAft>
                <a:spcPts val="0"/>
              </a:spcAft>
              <a:buSzPts val="1200"/>
              <a:buFont typeface="Open Sans Light"/>
              <a:buChar char="○"/>
              <a:defRPr sz="1200">
                <a:latin typeface="Open Sans Light"/>
                <a:ea typeface="Open Sans Light"/>
                <a:cs typeface="Open Sans Light"/>
                <a:sym typeface="Open Sans Light"/>
              </a:defRPr>
            </a:lvl2pPr>
            <a:lvl3pPr indent="-304800" lvl="2" marL="1371600">
              <a:spcBef>
                <a:spcPts val="0"/>
              </a:spcBef>
              <a:spcAft>
                <a:spcPts val="0"/>
              </a:spcAft>
              <a:buSzPts val="1200"/>
              <a:buFont typeface="Open Sans Light"/>
              <a:buChar char="■"/>
              <a:defRPr sz="1200">
                <a:latin typeface="Open Sans Light"/>
                <a:ea typeface="Open Sans Light"/>
                <a:cs typeface="Open Sans Light"/>
                <a:sym typeface="Open Sans Light"/>
              </a:defRPr>
            </a:lvl3pPr>
            <a:lvl4pPr indent="-304800" lvl="3" marL="1828800">
              <a:spcBef>
                <a:spcPts val="0"/>
              </a:spcBef>
              <a:spcAft>
                <a:spcPts val="0"/>
              </a:spcAft>
              <a:buSzPts val="1200"/>
              <a:buFont typeface="Open Sans Light"/>
              <a:buChar char="●"/>
              <a:defRPr sz="1200">
                <a:latin typeface="Open Sans Light"/>
                <a:ea typeface="Open Sans Light"/>
                <a:cs typeface="Open Sans Light"/>
                <a:sym typeface="Open Sans Light"/>
              </a:defRPr>
            </a:lvl4pPr>
            <a:lvl5pPr indent="-304800" lvl="4" marL="2286000">
              <a:spcBef>
                <a:spcPts val="0"/>
              </a:spcBef>
              <a:spcAft>
                <a:spcPts val="0"/>
              </a:spcAft>
              <a:buSzPts val="1200"/>
              <a:buFont typeface="Open Sans Light"/>
              <a:buChar char="○"/>
              <a:defRPr sz="1200">
                <a:latin typeface="Open Sans Light"/>
                <a:ea typeface="Open Sans Light"/>
                <a:cs typeface="Open Sans Light"/>
                <a:sym typeface="Open Sans Light"/>
              </a:defRPr>
            </a:lvl5pPr>
            <a:lvl6pPr indent="-304800" lvl="5" marL="2743200">
              <a:spcBef>
                <a:spcPts val="0"/>
              </a:spcBef>
              <a:spcAft>
                <a:spcPts val="0"/>
              </a:spcAft>
              <a:buSzPts val="1200"/>
              <a:buFont typeface="Open Sans Light"/>
              <a:buChar char="■"/>
              <a:defRPr sz="1200">
                <a:latin typeface="Open Sans Light"/>
                <a:ea typeface="Open Sans Light"/>
                <a:cs typeface="Open Sans Light"/>
                <a:sym typeface="Open Sans Light"/>
              </a:defRPr>
            </a:lvl6pPr>
            <a:lvl7pPr indent="-304800" lvl="6" marL="3200400">
              <a:spcBef>
                <a:spcPts val="0"/>
              </a:spcBef>
              <a:spcAft>
                <a:spcPts val="0"/>
              </a:spcAft>
              <a:buSzPts val="1200"/>
              <a:buFont typeface="Open Sans Light"/>
              <a:buChar char="●"/>
              <a:defRPr sz="1200">
                <a:latin typeface="Open Sans Light"/>
                <a:ea typeface="Open Sans Light"/>
                <a:cs typeface="Open Sans Light"/>
                <a:sym typeface="Open Sans Light"/>
              </a:defRPr>
            </a:lvl7pPr>
            <a:lvl8pPr indent="-304800" lvl="7" marL="3657600">
              <a:spcBef>
                <a:spcPts val="0"/>
              </a:spcBef>
              <a:spcAft>
                <a:spcPts val="0"/>
              </a:spcAft>
              <a:buSzPts val="1200"/>
              <a:buFont typeface="Open Sans Light"/>
              <a:buChar char="○"/>
              <a:defRPr sz="1200">
                <a:latin typeface="Open Sans Light"/>
                <a:ea typeface="Open Sans Light"/>
                <a:cs typeface="Open Sans Light"/>
                <a:sym typeface="Open Sans Light"/>
              </a:defRPr>
            </a:lvl8pPr>
            <a:lvl9pPr indent="-304800" lvl="8" marL="4114800">
              <a:spcBef>
                <a:spcPts val="0"/>
              </a:spcBef>
              <a:spcAft>
                <a:spcPts val="0"/>
              </a:spcAft>
              <a:buSzPts val="1200"/>
              <a:buFont typeface="Open Sans Light"/>
              <a:buChar char="■"/>
              <a:defRPr sz="1200">
                <a:latin typeface="Open Sans Light"/>
                <a:ea typeface="Open Sans Light"/>
                <a:cs typeface="Open Sans Light"/>
                <a:sym typeface="Open Sans Light"/>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7" name="Shape 27"/>
        <p:cNvGrpSpPr/>
        <p:nvPr/>
      </p:nvGrpSpPr>
      <p:grpSpPr>
        <a:xfrm>
          <a:off x="0" y="0"/>
          <a:ext cx="0" cy="0"/>
          <a:chOff x="0" y="0"/>
          <a:chExt cx="0" cy="0"/>
        </a:xfrm>
      </p:grpSpPr>
      <p:sp>
        <p:nvSpPr>
          <p:cNvPr id="28" name="Google Shape;28;p8"/>
          <p:cNvSpPr txBox="1"/>
          <p:nvPr>
            <p:ph type="title"/>
          </p:nvPr>
        </p:nvSpPr>
        <p:spPr>
          <a:xfrm>
            <a:off x="2019050" y="1302350"/>
            <a:ext cx="5106000" cy="23865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 name="Shape 29"/>
        <p:cNvGrpSpPr/>
        <p:nvPr/>
      </p:nvGrpSpPr>
      <p:grpSpPr>
        <a:xfrm>
          <a:off x="0" y="0"/>
          <a:ext cx="0" cy="0"/>
          <a:chOff x="0" y="0"/>
          <a:chExt cx="0" cy="0"/>
        </a:xfrm>
      </p:grpSpPr>
      <p:sp>
        <p:nvSpPr>
          <p:cNvPr id="30" name="Google Shape;30;p9"/>
          <p:cNvSpPr txBox="1"/>
          <p:nvPr>
            <p:ph type="title"/>
          </p:nvPr>
        </p:nvSpPr>
        <p:spPr>
          <a:xfrm flipH="1">
            <a:off x="4804872" y="2123400"/>
            <a:ext cx="2847000" cy="8967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B7B7B7"/>
              </a:buClr>
              <a:buSzPts val="2800"/>
              <a:buNone/>
              <a:defRPr/>
            </a:lvl1pPr>
            <a:lvl2pPr lvl="1" rtl="0">
              <a:spcBef>
                <a:spcPts val="0"/>
              </a:spcBef>
              <a:spcAft>
                <a:spcPts val="0"/>
              </a:spcAft>
              <a:buClr>
                <a:srgbClr val="B7B7B7"/>
              </a:buClr>
              <a:buSzPts val="2800"/>
              <a:buNone/>
              <a:defRPr>
                <a:solidFill>
                  <a:srgbClr val="B7B7B7"/>
                </a:solidFill>
              </a:defRPr>
            </a:lvl2pPr>
            <a:lvl3pPr lvl="2" rtl="0">
              <a:spcBef>
                <a:spcPts val="0"/>
              </a:spcBef>
              <a:spcAft>
                <a:spcPts val="0"/>
              </a:spcAft>
              <a:buClr>
                <a:srgbClr val="B7B7B7"/>
              </a:buClr>
              <a:buSzPts val="2800"/>
              <a:buNone/>
              <a:defRPr>
                <a:solidFill>
                  <a:srgbClr val="B7B7B7"/>
                </a:solidFill>
              </a:defRPr>
            </a:lvl3pPr>
            <a:lvl4pPr lvl="3" rtl="0">
              <a:spcBef>
                <a:spcPts val="0"/>
              </a:spcBef>
              <a:spcAft>
                <a:spcPts val="0"/>
              </a:spcAft>
              <a:buClr>
                <a:srgbClr val="B7B7B7"/>
              </a:buClr>
              <a:buSzPts val="2800"/>
              <a:buNone/>
              <a:defRPr>
                <a:solidFill>
                  <a:srgbClr val="B7B7B7"/>
                </a:solidFill>
              </a:defRPr>
            </a:lvl4pPr>
            <a:lvl5pPr lvl="4" rtl="0">
              <a:spcBef>
                <a:spcPts val="0"/>
              </a:spcBef>
              <a:spcAft>
                <a:spcPts val="0"/>
              </a:spcAft>
              <a:buClr>
                <a:srgbClr val="B7B7B7"/>
              </a:buClr>
              <a:buSzPts val="2800"/>
              <a:buNone/>
              <a:defRPr>
                <a:solidFill>
                  <a:srgbClr val="B7B7B7"/>
                </a:solidFill>
              </a:defRPr>
            </a:lvl5pPr>
            <a:lvl6pPr lvl="5" rtl="0">
              <a:spcBef>
                <a:spcPts val="0"/>
              </a:spcBef>
              <a:spcAft>
                <a:spcPts val="0"/>
              </a:spcAft>
              <a:buClr>
                <a:srgbClr val="B7B7B7"/>
              </a:buClr>
              <a:buSzPts val="2800"/>
              <a:buNone/>
              <a:defRPr>
                <a:solidFill>
                  <a:srgbClr val="B7B7B7"/>
                </a:solidFill>
              </a:defRPr>
            </a:lvl6pPr>
            <a:lvl7pPr lvl="6" rtl="0">
              <a:spcBef>
                <a:spcPts val="0"/>
              </a:spcBef>
              <a:spcAft>
                <a:spcPts val="0"/>
              </a:spcAft>
              <a:buClr>
                <a:srgbClr val="B7B7B7"/>
              </a:buClr>
              <a:buSzPts val="2800"/>
              <a:buNone/>
              <a:defRPr>
                <a:solidFill>
                  <a:srgbClr val="B7B7B7"/>
                </a:solidFill>
              </a:defRPr>
            </a:lvl7pPr>
            <a:lvl8pPr lvl="7" rtl="0">
              <a:spcBef>
                <a:spcPts val="0"/>
              </a:spcBef>
              <a:spcAft>
                <a:spcPts val="0"/>
              </a:spcAft>
              <a:buClr>
                <a:srgbClr val="B7B7B7"/>
              </a:buClr>
              <a:buSzPts val="2800"/>
              <a:buNone/>
              <a:defRPr>
                <a:solidFill>
                  <a:srgbClr val="B7B7B7"/>
                </a:solidFill>
              </a:defRPr>
            </a:lvl8pPr>
            <a:lvl9pPr lvl="8" rtl="0">
              <a:spcBef>
                <a:spcPts val="0"/>
              </a:spcBef>
              <a:spcAft>
                <a:spcPts val="0"/>
              </a:spcAft>
              <a:buClr>
                <a:srgbClr val="B7B7B7"/>
              </a:buClr>
              <a:buSzPts val="2800"/>
              <a:buNone/>
              <a:defRPr>
                <a:solidFill>
                  <a:srgbClr val="B7B7B7"/>
                </a:solidFill>
              </a:defRPr>
            </a:lvl9pPr>
          </a:lstStyle>
          <a:p/>
        </p:txBody>
      </p:sp>
      <p:sp>
        <p:nvSpPr>
          <p:cNvPr id="31" name="Google Shape;31;p9"/>
          <p:cNvSpPr txBox="1"/>
          <p:nvPr>
            <p:ph idx="1" type="subTitle"/>
          </p:nvPr>
        </p:nvSpPr>
        <p:spPr>
          <a:xfrm>
            <a:off x="2178957" y="2185251"/>
            <a:ext cx="1995900" cy="1170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1pPr>
            <a:lvl2pPr lvl="1" rtl="0" algn="r">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2pPr>
            <a:lvl3pPr lvl="2" rtl="0" algn="r">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3pPr>
            <a:lvl4pPr lvl="3" rtl="0" algn="r">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4pPr>
            <a:lvl5pPr lvl="4" rtl="0" algn="r">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5pPr>
            <a:lvl6pPr lvl="5" rtl="0" algn="r">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6pPr>
            <a:lvl7pPr lvl="6" rtl="0" algn="r">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7pPr>
            <a:lvl8pPr lvl="7" rtl="0" algn="r">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8pPr>
            <a:lvl9pPr lvl="8" rtl="0" algn="r">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 name="Shape 32"/>
        <p:cNvGrpSpPr/>
        <p:nvPr/>
      </p:nvGrpSpPr>
      <p:grpSpPr>
        <a:xfrm>
          <a:off x="0" y="0"/>
          <a:ext cx="0" cy="0"/>
          <a:chOff x="0" y="0"/>
          <a:chExt cx="0" cy="0"/>
        </a:xfrm>
      </p:grpSpPr>
      <p:sp>
        <p:nvSpPr>
          <p:cNvPr id="33" name="Google Shape;33;p10"/>
          <p:cNvSpPr txBox="1"/>
          <p:nvPr>
            <p:ph idx="1" type="body"/>
          </p:nvPr>
        </p:nvSpPr>
        <p:spPr>
          <a:xfrm>
            <a:off x="713225" y="3689525"/>
            <a:ext cx="7717500" cy="605100"/>
          </a:xfrm>
          <a:prstGeom prst="rect">
            <a:avLst/>
          </a:prstGeom>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1800"/>
              <a:buNone/>
              <a:defRPr sz="3600">
                <a:latin typeface="DM Serif Display"/>
                <a:ea typeface="DM Serif Display"/>
                <a:cs typeface="DM Serif Display"/>
                <a:sym typeface="DM Serif Display"/>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slideLayout" Target="../slideLayouts/slideLayout44.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4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478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lt1"/>
              </a:buClr>
              <a:buSzPts val="2800"/>
              <a:buFont typeface="DM Serif Display"/>
              <a:buNone/>
              <a:defRPr sz="2800">
                <a:solidFill>
                  <a:schemeClr val="lt1"/>
                </a:solidFill>
                <a:latin typeface="DM Serif Display"/>
                <a:ea typeface="DM Serif Display"/>
                <a:cs typeface="DM Serif Display"/>
                <a:sym typeface="DM Serif Display"/>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p:txBody>
      </p:sp>
      <p:sp>
        <p:nvSpPr>
          <p:cNvPr id="7" name="Google Shape;7;p1"/>
          <p:cNvSpPr txBox="1"/>
          <p:nvPr>
            <p:ph idx="1" type="body"/>
          </p:nvPr>
        </p:nvSpPr>
        <p:spPr>
          <a:xfrm>
            <a:off x="713225" y="1152475"/>
            <a:ext cx="7717500" cy="3447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Open Sans Light"/>
              <a:buChar char="●"/>
              <a:defRPr sz="1800">
                <a:solidFill>
                  <a:schemeClr val="lt1"/>
                </a:solidFill>
                <a:latin typeface="Open Sans Light"/>
                <a:ea typeface="Open Sans Light"/>
                <a:cs typeface="Open Sans Light"/>
                <a:sym typeface="Open Sans Light"/>
              </a:defRPr>
            </a:lvl1pPr>
            <a:lvl2pPr indent="-317500" lvl="1" marL="9144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2pPr>
            <a:lvl3pPr indent="-317500" lvl="2" marL="13716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3pPr>
            <a:lvl4pPr indent="-304800" lvl="3" marL="1828800">
              <a:lnSpc>
                <a:spcPct val="115000"/>
              </a:lnSpc>
              <a:spcBef>
                <a:spcPts val="0"/>
              </a:spcBef>
              <a:spcAft>
                <a:spcPts val="0"/>
              </a:spcAft>
              <a:buClr>
                <a:schemeClr val="lt1"/>
              </a:buClr>
              <a:buSzPts val="1200"/>
              <a:buFont typeface="Open Sans Light"/>
              <a:buChar char="●"/>
              <a:defRPr sz="1200">
                <a:solidFill>
                  <a:schemeClr val="lt1"/>
                </a:solidFill>
                <a:latin typeface="Open Sans Light"/>
                <a:ea typeface="Open Sans Light"/>
                <a:cs typeface="Open Sans Light"/>
                <a:sym typeface="Open Sans Light"/>
              </a:defRPr>
            </a:lvl4pPr>
            <a:lvl5pPr indent="-317500" lvl="4" marL="22860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5pPr>
            <a:lvl6pPr indent="-317500" lvl="5" marL="27432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6pPr>
            <a:lvl7pPr indent="-317500" lvl="6" marL="32004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7pPr>
            <a:lvl8pPr indent="-317500" lvl="7" marL="36576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8pPr>
            <a:lvl9pPr indent="-317500" lvl="8" marL="41148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49">
          <p15:clr>
            <a:srgbClr val="EA4335"/>
          </p15:clr>
        </p15:guide>
        <p15:guide id="2" pos="5311">
          <p15:clr>
            <a:srgbClr val="EA4335"/>
          </p15:clr>
        </p15:guide>
        <p15:guide id="3" orient="horz" pos="2897">
          <p15:clr>
            <a:srgbClr val="EA4335"/>
          </p15:clr>
        </p15:guide>
        <p15:guide id="4" orient="horz" pos="34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20.jp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20.jp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4.xml"/><Relationship Id="rId3" Type="http://schemas.openxmlformats.org/officeDocument/2006/relationships/image" Target="../media/image2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hyperlink" Target="https://public.tableau.com/app/profile/carlos.urrutia1561/viz/FinalProject_17386815706890/Dashboard1?publish=yes" TargetMode="External"/><Relationship Id="rId5"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32.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16.png"/><Relationship Id="rId5"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image" Target="../media/image2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9.xml"/><Relationship Id="rId3" Type="http://schemas.openxmlformats.org/officeDocument/2006/relationships/image" Target="../media/image25.png"/><Relationship Id="rId4" Type="http://schemas.openxmlformats.org/officeDocument/2006/relationships/image" Target="../media/image2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slide" Target="/ppt/slides/slide4.xml"/><Relationship Id="rId4" Type="http://schemas.openxmlformats.org/officeDocument/2006/relationships/slide" Target="/ppt/slides/slide8.xml"/><Relationship Id="rId5" Type="http://schemas.openxmlformats.org/officeDocument/2006/relationships/slide" Target="/ppt/slides/slide12.xml"/><Relationship Id="rId6" Type="http://schemas.openxmlformats.org/officeDocument/2006/relationships/slide" Target="/ppt/slides/slide17.xml"/><Relationship Id="rId7" Type="http://schemas.openxmlformats.org/officeDocument/2006/relationships/slide" Target="/ppt/slides/slide20.xml"/><Relationship Id="rId8" Type="http://schemas.openxmlformats.org/officeDocument/2006/relationships/slide" Target="/ppt/slides/slide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xml"/><Relationship Id="rId3"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8" name="Shape 248"/>
        <p:cNvGrpSpPr/>
        <p:nvPr/>
      </p:nvGrpSpPr>
      <p:grpSpPr>
        <a:xfrm>
          <a:off x="0" y="0"/>
          <a:ext cx="0" cy="0"/>
          <a:chOff x="0" y="0"/>
          <a:chExt cx="0" cy="0"/>
        </a:xfrm>
      </p:grpSpPr>
      <p:sp>
        <p:nvSpPr>
          <p:cNvPr id="249" name="Google Shape;249;p46"/>
          <p:cNvSpPr txBox="1"/>
          <p:nvPr>
            <p:ph type="ctrTitle"/>
          </p:nvPr>
        </p:nvSpPr>
        <p:spPr>
          <a:xfrm>
            <a:off x="2449550" y="1361100"/>
            <a:ext cx="4245000" cy="212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Investment Primary Plan</a:t>
            </a:r>
            <a:endParaRPr/>
          </a:p>
        </p:txBody>
      </p:sp>
      <p:sp>
        <p:nvSpPr>
          <p:cNvPr id="250" name="Google Shape;250;p46"/>
          <p:cNvSpPr txBox="1"/>
          <p:nvPr>
            <p:ph idx="1" type="subTitle"/>
          </p:nvPr>
        </p:nvSpPr>
        <p:spPr>
          <a:xfrm>
            <a:off x="2449475" y="3483600"/>
            <a:ext cx="4245000" cy="36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rPr>
              <a:t>By Carlos Urrutia Martínez</a:t>
            </a:r>
            <a:endParaRPr>
              <a:solidFill>
                <a:schemeClr val="dk1"/>
              </a:solidFill>
            </a:endParaRPr>
          </a:p>
        </p:txBody>
      </p:sp>
      <p:sp>
        <p:nvSpPr>
          <p:cNvPr id="251" name="Google Shape;251;p46"/>
          <p:cNvSpPr/>
          <p:nvPr/>
        </p:nvSpPr>
        <p:spPr>
          <a:xfrm rot="10800000">
            <a:off x="7782000" y="367900"/>
            <a:ext cx="952500" cy="826275"/>
          </a:xfrm>
          <a:custGeom>
            <a:rect b="b" l="l" r="r" t="t"/>
            <a:pathLst>
              <a:path extrusionOk="0" h="33051" w="38100">
                <a:moveTo>
                  <a:pt x="0" y="0"/>
                </a:moveTo>
                <a:lnTo>
                  <a:pt x="0" y="33051"/>
                </a:lnTo>
                <a:lnTo>
                  <a:pt x="38100" y="33051"/>
                </a:lnTo>
              </a:path>
            </a:pathLst>
          </a:custGeom>
          <a:noFill/>
          <a:ln cap="flat" cmpd="sng" w="9525">
            <a:solidFill>
              <a:schemeClr val="dk1"/>
            </a:solidFill>
            <a:prstDash val="solid"/>
            <a:round/>
            <a:headEnd len="med" w="med" type="none"/>
            <a:tailEnd len="med" w="med" type="none"/>
          </a:ln>
        </p:spPr>
      </p:sp>
      <p:sp>
        <p:nvSpPr>
          <p:cNvPr id="252" name="Google Shape;252;p46"/>
          <p:cNvSpPr/>
          <p:nvPr/>
        </p:nvSpPr>
        <p:spPr>
          <a:xfrm>
            <a:off x="381075" y="3949313"/>
            <a:ext cx="952500" cy="826275"/>
          </a:xfrm>
          <a:custGeom>
            <a:rect b="b" l="l" r="r" t="t"/>
            <a:pathLst>
              <a:path extrusionOk="0" h="33051" w="38100">
                <a:moveTo>
                  <a:pt x="0" y="0"/>
                </a:moveTo>
                <a:lnTo>
                  <a:pt x="0" y="33051"/>
                </a:lnTo>
                <a:lnTo>
                  <a:pt x="38100" y="33051"/>
                </a:lnTo>
              </a:path>
            </a:pathLst>
          </a:custGeom>
          <a:noFill/>
          <a:ln cap="flat" cmpd="sng" w="9525">
            <a:solidFill>
              <a:schemeClr val="dk1"/>
            </a:solidFill>
            <a:prstDash val="solid"/>
            <a:round/>
            <a:headEnd len="med" w="med" type="none"/>
            <a:tailEnd len="med" w="med"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249"/>
                                        </p:tgtEl>
                                        <p:attrNameLst>
                                          <p:attrName>style.visibility</p:attrName>
                                        </p:attrNameLst>
                                      </p:cBhvr>
                                      <p:to>
                                        <p:strVal val="visible"/>
                                      </p:to>
                                    </p:set>
                                    <p:anim calcmode="lin" valueType="num">
                                      <p:cBhvr additive="base">
                                        <p:cTn dur="1000"/>
                                        <p:tgtEl>
                                          <p:spTgt spid="249"/>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2" name="Shape 342"/>
        <p:cNvGrpSpPr/>
        <p:nvPr/>
      </p:nvGrpSpPr>
      <p:grpSpPr>
        <a:xfrm>
          <a:off x="0" y="0"/>
          <a:ext cx="0" cy="0"/>
          <a:chOff x="0" y="0"/>
          <a:chExt cx="0" cy="0"/>
        </a:xfrm>
      </p:grpSpPr>
      <p:sp>
        <p:nvSpPr>
          <p:cNvPr id="343" name="Google Shape;343;p55"/>
          <p:cNvSpPr txBox="1"/>
          <p:nvPr>
            <p:ph idx="1" type="body"/>
          </p:nvPr>
        </p:nvSpPr>
        <p:spPr>
          <a:xfrm>
            <a:off x="713250" y="4041825"/>
            <a:ext cx="77175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A picture is worth a thousand words</a:t>
            </a:r>
            <a:endParaRPr>
              <a:solidFill>
                <a:schemeClr val="dk1"/>
              </a:solidFill>
            </a:endParaRPr>
          </a:p>
        </p:txBody>
      </p:sp>
      <p:sp>
        <p:nvSpPr>
          <p:cNvPr id="344" name="Google Shape;344;p55"/>
          <p:cNvSpPr/>
          <p:nvPr/>
        </p:nvSpPr>
        <p:spPr>
          <a:xfrm>
            <a:off x="-2066275" y="4599425"/>
            <a:ext cx="2779500" cy="1633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55"/>
          <p:cNvSpPr/>
          <p:nvPr/>
        </p:nvSpPr>
        <p:spPr>
          <a:xfrm>
            <a:off x="713221" y="2965625"/>
            <a:ext cx="2779500" cy="1633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6" name="Google Shape;346;p55"/>
          <p:cNvPicPr preferRelativeResize="0"/>
          <p:nvPr/>
        </p:nvPicPr>
        <p:blipFill>
          <a:blip r:embed="rId4">
            <a:alphaModFix/>
          </a:blip>
          <a:stretch>
            <a:fillRect/>
          </a:stretch>
        </p:blipFill>
        <p:spPr>
          <a:xfrm>
            <a:off x="486226" y="140650"/>
            <a:ext cx="6501977" cy="3901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000"/>
                                        <p:tgtEl>
                                          <p:spTgt spid="343"/>
                                        </p:tgtEl>
                                      </p:cBhvr>
                                    </p:animEffec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344"/>
                                        </p:tgtEl>
                                        <p:attrNameLst>
                                          <p:attrName>style.visibility</p:attrName>
                                        </p:attrNameLst>
                                      </p:cBhvr>
                                      <p:to>
                                        <p:strVal val="visible"/>
                                      </p:to>
                                    </p:set>
                                    <p:anim calcmode="lin" valueType="num">
                                      <p:cBhvr additive="base">
                                        <p:cTn dur="1000"/>
                                        <p:tgtEl>
                                          <p:spTgt spid="344"/>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345"/>
                                        </p:tgtEl>
                                        <p:attrNameLst>
                                          <p:attrName>style.visibility</p:attrName>
                                        </p:attrNameLst>
                                      </p:cBhvr>
                                      <p:to>
                                        <p:strVal val="visible"/>
                                      </p:to>
                                    </p:set>
                                    <p:anim calcmode="lin" valueType="num">
                                      <p:cBhvr additive="base">
                                        <p:cTn dur="1000"/>
                                        <p:tgtEl>
                                          <p:spTgt spid="34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0" name="Shape 350"/>
        <p:cNvGrpSpPr/>
        <p:nvPr/>
      </p:nvGrpSpPr>
      <p:grpSpPr>
        <a:xfrm>
          <a:off x="0" y="0"/>
          <a:ext cx="0" cy="0"/>
          <a:chOff x="0" y="0"/>
          <a:chExt cx="0" cy="0"/>
        </a:xfrm>
      </p:grpSpPr>
      <p:sp>
        <p:nvSpPr>
          <p:cNvPr id="351" name="Google Shape;351;p56"/>
          <p:cNvSpPr txBox="1"/>
          <p:nvPr>
            <p:ph idx="1" type="body"/>
          </p:nvPr>
        </p:nvSpPr>
        <p:spPr>
          <a:xfrm>
            <a:off x="713250" y="4041825"/>
            <a:ext cx="77175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A picture is worth a thousand words</a:t>
            </a:r>
            <a:endParaRPr>
              <a:solidFill>
                <a:schemeClr val="dk1"/>
              </a:solidFill>
            </a:endParaRPr>
          </a:p>
        </p:txBody>
      </p:sp>
      <p:sp>
        <p:nvSpPr>
          <p:cNvPr id="352" name="Google Shape;352;p56"/>
          <p:cNvSpPr/>
          <p:nvPr/>
        </p:nvSpPr>
        <p:spPr>
          <a:xfrm>
            <a:off x="-2066275" y="4599425"/>
            <a:ext cx="2779500" cy="1633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6"/>
          <p:cNvSpPr/>
          <p:nvPr/>
        </p:nvSpPr>
        <p:spPr>
          <a:xfrm>
            <a:off x="713221" y="2965625"/>
            <a:ext cx="2779500" cy="1633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4" name="Google Shape;354;p56"/>
          <p:cNvPicPr preferRelativeResize="0"/>
          <p:nvPr/>
        </p:nvPicPr>
        <p:blipFill>
          <a:blip r:embed="rId4">
            <a:alphaModFix/>
          </a:blip>
          <a:stretch>
            <a:fillRect/>
          </a:stretch>
        </p:blipFill>
        <p:spPr>
          <a:xfrm>
            <a:off x="509701" y="152400"/>
            <a:ext cx="6482395" cy="3889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000"/>
                                        <p:tgtEl>
                                          <p:spTgt spid="351"/>
                                        </p:tgtEl>
                                      </p:cBhvr>
                                    </p:animEffec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352"/>
                                        </p:tgtEl>
                                        <p:attrNameLst>
                                          <p:attrName>style.visibility</p:attrName>
                                        </p:attrNameLst>
                                      </p:cBhvr>
                                      <p:to>
                                        <p:strVal val="visible"/>
                                      </p:to>
                                    </p:set>
                                    <p:anim calcmode="lin" valueType="num">
                                      <p:cBhvr additive="base">
                                        <p:cTn dur="1000"/>
                                        <p:tgtEl>
                                          <p:spTgt spid="352"/>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353"/>
                                        </p:tgtEl>
                                        <p:attrNameLst>
                                          <p:attrName>style.visibility</p:attrName>
                                        </p:attrNameLst>
                                      </p:cBhvr>
                                      <p:to>
                                        <p:strVal val="visible"/>
                                      </p:to>
                                    </p:set>
                                    <p:anim calcmode="lin" valueType="num">
                                      <p:cBhvr additive="base">
                                        <p:cTn dur="1000"/>
                                        <p:tgtEl>
                                          <p:spTgt spid="35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8" name="Shape 358"/>
        <p:cNvGrpSpPr/>
        <p:nvPr/>
      </p:nvGrpSpPr>
      <p:grpSpPr>
        <a:xfrm>
          <a:off x="0" y="0"/>
          <a:ext cx="0" cy="0"/>
          <a:chOff x="0" y="0"/>
          <a:chExt cx="0" cy="0"/>
        </a:xfrm>
      </p:grpSpPr>
      <p:sp>
        <p:nvSpPr>
          <p:cNvPr id="359" name="Google Shape;359;p57"/>
          <p:cNvSpPr/>
          <p:nvPr/>
        </p:nvSpPr>
        <p:spPr>
          <a:xfrm>
            <a:off x="2609300" y="753125"/>
            <a:ext cx="4099200" cy="3583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CCCCC"/>
              </a:solidFill>
            </a:endParaRPr>
          </a:p>
        </p:txBody>
      </p:sp>
      <p:sp>
        <p:nvSpPr>
          <p:cNvPr id="360" name="Google Shape;360;p57"/>
          <p:cNvSpPr txBox="1"/>
          <p:nvPr>
            <p:ph type="ctrTitle"/>
          </p:nvPr>
        </p:nvSpPr>
        <p:spPr>
          <a:xfrm flipH="1">
            <a:off x="4098567" y="2240372"/>
            <a:ext cx="3224700" cy="1921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Markets: SP500, Bonds &amp; Bitcoin</a:t>
            </a:r>
            <a:endParaRPr>
              <a:solidFill>
                <a:schemeClr val="dk1"/>
              </a:solidFill>
            </a:endParaRPr>
          </a:p>
        </p:txBody>
      </p:sp>
      <p:sp>
        <p:nvSpPr>
          <p:cNvPr id="361" name="Google Shape;361;p57"/>
          <p:cNvSpPr txBox="1"/>
          <p:nvPr>
            <p:ph idx="2" type="title"/>
          </p:nvPr>
        </p:nvSpPr>
        <p:spPr>
          <a:xfrm flipH="1">
            <a:off x="1631236" y="2269925"/>
            <a:ext cx="2379900" cy="192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03</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000"/>
                                        <p:tgtEl>
                                          <p:spTgt spid="359"/>
                                        </p:tgtEl>
                                      </p:cBhvr>
                                    </p:animEffect>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361"/>
                                        </p:tgtEl>
                                        <p:attrNameLst>
                                          <p:attrName>style.visibility</p:attrName>
                                        </p:attrNameLst>
                                      </p:cBhvr>
                                      <p:to>
                                        <p:strVal val="visible"/>
                                      </p:to>
                                    </p:set>
                                    <p:anim calcmode="lin" valueType="num">
                                      <p:cBhvr additive="base">
                                        <p:cTn dur="1000"/>
                                        <p:tgtEl>
                                          <p:spTgt spid="361"/>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360"/>
                                        </p:tgtEl>
                                        <p:attrNameLst>
                                          <p:attrName>style.visibility</p:attrName>
                                        </p:attrNameLst>
                                      </p:cBhvr>
                                      <p:to>
                                        <p:strVal val="visible"/>
                                      </p:to>
                                    </p:set>
                                    <p:anim calcmode="lin" valueType="num">
                                      <p:cBhvr additive="base">
                                        <p:cTn dur="1000"/>
                                        <p:tgtEl>
                                          <p:spTgt spid="36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58"/>
          <p:cNvPicPr preferRelativeResize="0"/>
          <p:nvPr/>
        </p:nvPicPr>
        <p:blipFill rotWithShape="1">
          <a:blip r:embed="rId3">
            <a:alphaModFix/>
          </a:blip>
          <a:srcRect b="27218" l="25445" r="0" t="44593"/>
          <a:stretch/>
        </p:blipFill>
        <p:spPr>
          <a:xfrm flipH="1">
            <a:off x="2375" y="1180250"/>
            <a:ext cx="9139252" cy="1944726"/>
          </a:xfrm>
          <a:prstGeom prst="rect">
            <a:avLst/>
          </a:prstGeom>
          <a:noFill/>
          <a:ln>
            <a:noFill/>
          </a:ln>
        </p:spPr>
      </p:pic>
      <p:sp>
        <p:nvSpPr>
          <p:cNvPr id="367" name="Google Shape;367;p58"/>
          <p:cNvSpPr txBox="1"/>
          <p:nvPr/>
        </p:nvSpPr>
        <p:spPr>
          <a:xfrm>
            <a:off x="1809375" y="2469925"/>
            <a:ext cx="987600" cy="1093200"/>
          </a:xfrm>
          <a:prstGeom prst="rect">
            <a:avLst/>
          </a:prstGeom>
          <a:noFill/>
          <a:ln cap="flat" cmpd="sng" w="9525">
            <a:solidFill>
              <a:schemeClr val="dk1"/>
            </a:solidFill>
            <a:prstDash val="solid"/>
            <a:round/>
            <a:headEnd len="sm" w="sm" type="none"/>
            <a:tailEnd len="sm" w="sm" type="none"/>
          </a:ln>
        </p:spPr>
        <p:txBody>
          <a:bodyPr anchorCtr="0" anchor="t" bIns="0" lIns="0" spcFirstLastPara="1" rIns="0" wrap="square" tIns="67600">
            <a:noAutofit/>
          </a:bodyPr>
          <a:lstStyle/>
          <a:p>
            <a:pPr indent="0" lvl="0" marL="0" marR="0" rtl="0" algn="ctr">
              <a:lnSpc>
                <a:spcPct val="100000"/>
              </a:lnSpc>
              <a:spcBef>
                <a:spcPts val="0"/>
              </a:spcBef>
              <a:spcAft>
                <a:spcPts val="0"/>
              </a:spcAft>
              <a:buNone/>
            </a:pPr>
            <a:r>
              <a:rPr lang="en" sz="1200">
                <a:solidFill>
                  <a:schemeClr val="dk1"/>
                </a:solidFill>
                <a:latin typeface="DM Serif Display"/>
                <a:ea typeface="DM Serif Display"/>
                <a:cs typeface="DM Serif Display"/>
                <a:sym typeface="DM Serif Display"/>
              </a:rPr>
              <a:t>Bonds USA (or any other country)</a:t>
            </a:r>
            <a:endParaRPr sz="1200">
              <a:solidFill>
                <a:schemeClr val="dk1"/>
              </a:solidFill>
              <a:latin typeface="DM Serif Display"/>
              <a:ea typeface="DM Serif Display"/>
              <a:cs typeface="DM Serif Display"/>
              <a:sym typeface="DM Serif Display"/>
            </a:endParaRPr>
          </a:p>
        </p:txBody>
      </p:sp>
      <p:sp>
        <p:nvSpPr>
          <p:cNvPr id="368" name="Google Shape;368;p58"/>
          <p:cNvSpPr txBox="1"/>
          <p:nvPr/>
        </p:nvSpPr>
        <p:spPr>
          <a:xfrm>
            <a:off x="6347025" y="2564975"/>
            <a:ext cx="987600" cy="1093200"/>
          </a:xfrm>
          <a:prstGeom prst="rect">
            <a:avLst/>
          </a:prstGeom>
          <a:noFill/>
          <a:ln cap="flat" cmpd="sng" w="9525">
            <a:solidFill>
              <a:schemeClr val="dk1"/>
            </a:solidFill>
            <a:prstDash val="solid"/>
            <a:round/>
            <a:headEnd len="sm" w="sm" type="none"/>
            <a:tailEnd len="sm" w="sm" type="none"/>
          </a:ln>
        </p:spPr>
        <p:txBody>
          <a:bodyPr anchorCtr="0" anchor="t" bIns="0" lIns="0" spcFirstLastPara="1" rIns="0" wrap="square" tIns="67600">
            <a:noAutofit/>
          </a:bodyPr>
          <a:lstStyle/>
          <a:p>
            <a:pPr indent="0" lvl="0" marL="0" marR="0" rtl="0" algn="ctr">
              <a:lnSpc>
                <a:spcPct val="100000"/>
              </a:lnSpc>
              <a:spcBef>
                <a:spcPts val="0"/>
              </a:spcBef>
              <a:spcAft>
                <a:spcPts val="0"/>
              </a:spcAft>
              <a:buNone/>
            </a:pPr>
            <a:r>
              <a:rPr lang="en" sz="1200">
                <a:solidFill>
                  <a:schemeClr val="dk1"/>
                </a:solidFill>
                <a:latin typeface="DM Serif Display"/>
                <a:ea typeface="DM Serif Display"/>
                <a:cs typeface="DM Serif Display"/>
                <a:sym typeface="DM Serif Display"/>
              </a:rPr>
              <a:t>Bitcoin</a:t>
            </a:r>
            <a:endParaRPr sz="1200">
              <a:solidFill>
                <a:schemeClr val="dk1"/>
              </a:solidFill>
              <a:latin typeface="DM Serif Display"/>
              <a:ea typeface="DM Serif Display"/>
              <a:cs typeface="DM Serif Display"/>
              <a:sym typeface="DM Serif Display"/>
            </a:endParaRPr>
          </a:p>
        </p:txBody>
      </p:sp>
      <p:sp>
        <p:nvSpPr>
          <p:cNvPr id="369" name="Google Shape;369;p58"/>
          <p:cNvSpPr txBox="1"/>
          <p:nvPr/>
        </p:nvSpPr>
        <p:spPr>
          <a:xfrm>
            <a:off x="4078196" y="2564975"/>
            <a:ext cx="987600" cy="1093200"/>
          </a:xfrm>
          <a:prstGeom prst="rect">
            <a:avLst/>
          </a:prstGeom>
          <a:noFill/>
          <a:ln cap="flat" cmpd="sng" w="9525">
            <a:solidFill>
              <a:schemeClr val="dk1"/>
            </a:solidFill>
            <a:prstDash val="solid"/>
            <a:round/>
            <a:headEnd len="sm" w="sm" type="none"/>
            <a:tailEnd len="sm" w="sm" type="none"/>
          </a:ln>
        </p:spPr>
        <p:txBody>
          <a:bodyPr anchorCtr="0" anchor="t" bIns="0" lIns="0" spcFirstLastPara="1" rIns="0" wrap="square" tIns="67600">
            <a:noAutofit/>
          </a:bodyPr>
          <a:lstStyle/>
          <a:p>
            <a:pPr indent="0" lvl="0" marL="0" marR="0" rtl="0" algn="ctr">
              <a:lnSpc>
                <a:spcPct val="100000"/>
              </a:lnSpc>
              <a:spcBef>
                <a:spcPts val="0"/>
              </a:spcBef>
              <a:spcAft>
                <a:spcPts val="0"/>
              </a:spcAft>
              <a:buNone/>
            </a:pPr>
            <a:r>
              <a:rPr lang="en" sz="1200">
                <a:solidFill>
                  <a:schemeClr val="dk1"/>
                </a:solidFill>
                <a:latin typeface="DM Serif Display"/>
                <a:ea typeface="DM Serif Display"/>
                <a:cs typeface="DM Serif Display"/>
                <a:sym typeface="DM Serif Display"/>
              </a:rPr>
              <a:t>SP500</a:t>
            </a:r>
            <a:endParaRPr sz="1200">
              <a:solidFill>
                <a:schemeClr val="dk1"/>
              </a:solidFill>
              <a:latin typeface="DM Serif Display"/>
              <a:ea typeface="DM Serif Display"/>
              <a:cs typeface="DM Serif Display"/>
              <a:sym typeface="DM Serif Display"/>
            </a:endParaRPr>
          </a:p>
        </p:txBody>
      </p:sp>
      <p:sp>
        <p:nvSpPr>
          <p:cNvPr id="370" name="Google Shape;370;p58"/>
          <p:cNvSpPr txBox="1"/>
          <p:nvPr>
            <p:ph type="ctrTitle"/>
          </p:nvPr>
        </p:nvSpPr>
        <p:spPr>
          <a:xfrm>
            <a:off x="723600" y="470625"/>
            <a:ext cx="15678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markets</a:t>
            </a:r>
            <a:endParaRPr/>
          </a:p>
        </p:txBody>
      </p:sp>
      <p:sp>
        <p:nvSpPr>
          <p:cNvPr id="371" name="Google Shape;371;p58"/>
          <p:cNvSpPr txBox="1"/>
          <p:nvPr/>
        </p:nvSpPr>
        <p:spPr>
          <a:xfrm>
            <a:off x="1317575" y="3604600"/>
            <a:ext cx="1970700" cy="141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Open Sans Light"/>
                <a:ea typeface="Open Sans Light"/>
                <a:cs typeface="Open Sans Light"/>
                <a:sym typeface="Open Sans Light"/>
              </a:rPr>
              <a:t>Bonds are debt securities issued by governments or corporations to raise capital. When you buy a bond, you're lending money in exchange for periodic interest payments and the return of the principal at maturity.</a:t>
            </a:r>
            <a:endParaRPr sz="1000">
              <a:solidFill>
                <a:schemeClr val="lt1"/>
              </a:solidFill>
              <a:latin typeface="Open Sans Light"/>
              <a:ea typeface="Open Sans Light"/>
              <a:cs typeface="Open Sans Light"/>
              <a:sym typeface="Open Sans Light"/>
            </a:endParaRPr>
          </a:p>
          <a:p>
            <a:pPr indent="0" lvl="0" marL="0" rtl="0" algn="ctr">
              <a:spcBef>
                <a:spcPts val="0"/>
              </a:spcBef>
              <a:spcAft>
                <a:spcPts val="0"/>
              </a:spcAft>
              <a:buNone/>
            </a:pPr>
            <a:r>
              <a:t/>
            </a:r>
            <a:endParaRPr sz="1000">
              <a:solidFill>
                <a:schemeClr val="lt1"/>
              </a:solidFill>
              <a:latin typeface="Open Sans Light"/>
              <a:ea typeface="Open Sans Light"/>
              <a:cs typeface="Open Sans Light"/>
              <a:sym typeface="Open Sans Light"/>
            </a:endParaRPr>
          </a:p>
        </p:txBody>
      </p:sp>
      <p:sp>
        <p:nvSpPr>
          <p:cNvPr id="372" name="Google Shape;372;p58"/>
          <p:cNvSpPr txBox="1"/>
          <p:nvPr/>
        </p:nvSpPr>
        <p:spPr>
          <a:xfrm>
            <a:off x="3795150" y="3604596"/>
            <a:ext cx="1553700" cy="132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Open Sans Light"/>
                <a:ea typeface="Open Sans Light"/>
                <a:cs typeface="Open Sans Light"/>
                <a:sym typeface="Open Sans Light"/>
              </a:rPr>
              <a:t>The S&amp;P 500 is an index of 500 of the largest publicly traded companies in the U.S. It’s often used as a benchmark for the overall performance of the U.S. stock market.</a:t>
            </a:r>
            <a:endParaRPr sz="1000">
              <a:solidFill>
                <a:schemeClr val="lt1"/>
              </a:solidFill>
              <a:latin typeface="Open Sans Light"/>
              <a:ea typeface="Open Sans Light"/>
              <a:cs typeface="Open Sans Light"/>
              <a:sym typeface="Open Sans Light"/>
            </a:endParaRPr>
          </a:p>
          <a:p>
            <a:pPr indent="0" lvl="0" marL="0" rtl="0" algn="ctr">
              <a:spcBef>
                <a:spcPts val="0"/>
              </a:spcBef>
              <a:spcAft>
                <a:spcPts val="0"/>
              </a:spcAft>
              <a:buNone/>
            </a:pPr>
            <a:r>
              <a:t/>
            </a:r>
            <a:endParaRPr sz="1000">
              <a:solidFill>
                <a:schemeClr val="lt1"/>
              </a:solidFill>
              <a:latin typeface="Open Sans Light"/>
              <a:ea typeface="Open Sans Light"/>
              <a:cs typeface="Open Sans Light"/>
              <a:sym typeface="Open Sans Light"/>
            </a:endParaRPr>
          </a:p>
        </p:txBody>
      </p:sp>
      <p:sp>
        <p:nvSpPr>
          <p:cNvPr id="373" name="Google Shape;373;p58"/>
          <p:cNvSpPr txBox="1"/>
          <p:nvPr/>
        </p:nvSpPr>
        <p:spPr>
          <a:xfrm>
            <a:off x="5920900" y="3604600"/>
            <a:ext cx="1878900" cy="141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Open Sans Light"/>
                <a:ea typeface="Open Sans Light"/>
                <a:cs typeface="Open Sans Light"/>
                <a:sym typeface="Open Sans Light"/>
              </a:rPr>
              <a:t>Bitcoin is a decentralized digital currency, meaning it’s not controlled by any government or institution. It operates on a peer-to-peer network, and transactions are recorded on a public ledger called the blockchain.</a:t>
            </a:r>
            <a:endParaRPr sz="1000">
              <a:solidFill>
                <a:schemeClr val="lt1"/>
              </a:solidFill>
              <a:latin typeface="Open Sans Light"/>
              <a:ea typeface="Open Sans Light"/>
              <a:cs typeface="Open Sans Light"/>
              <a:sym typeface="Open Sans Light"/>
            </a:endParaRPr>
          </a:p>
          <a:p>
            <a:pPr indent="0" lvl="0" marL="0" rtl="0" algn="ctr">
              <a:spcBef>
                <a:spcPts val="0"/>
              </a:spcBef>
              <a:spcAft>
                <a:spcPts val="0"/>
              </a:spcAft>
              <a:buNone/>
            </a:pPr>
            <a:r>
              <a:t/>
            </a:r>
            <a:endParaRPr sz="1000">
              <a:solidFill>
                <a:schemeClr val="lt1"/>
              </a:solidFill>
              <a:latin typeface="Open Sans Light"/>
              <a:ea typeface="Open Sans Light"/>
              <a:cs typeface="Open Sans Light"/>
              <a:sym typeface="Open Sans Light"/>
            </a:endParaRPr>
          </a:p>
        </p:txBody>
      </p:sp>
      <p:grpSp>
        <p:nvGrpSpPr>
          <p:cNvPr id="374" name="Google Shape;374;p58"/>
          <p:cNvGrpSpPr/>
          <p:nvPr/>
        </p:nvGrpSpPr>
        <p:grpSpPr>
          <a:xfrm>
            <a:off x="6694396" y="3257292"/>
            <a:ext cx="292865" cy="305830"/>
            <a:chOff x="777325" y="4362850"/>
            <a:chExt cx="188350" cy="196675"/>
          </a:xfrm>
        </p:grpSpPr>
        <p:sp>
          <p:nvSpPr>
            <p:cNvPr id="375" name="Google Shape;375;p58"/>
            <p:cNvSpPr/>
            <p:nvPr/>
          </p:nvSpPr>
          <p:spPr>
            <a:xfrm>
              <a:off x="777325" y="4362850"/>
              <a:ext cx="188350" cy="196675"/>
            </a:xfrm>
            <a:custGeom>
              <a:rect b="b" l="l" r="r" t="t"/>
              <a:pathLst>
                <a:path extrusionOk="0" h="7867" w="7534">
                  <a:moveTo>
                    <a:pt x="5826" y="233"/>
                  </a:moveTo>
                  <a:lnTo>
                    <a:pt x="4167" y="2551"/>
                  </a:lnTo>
                  <a:lnTo>
                    <a:pt x="3931" y="2221"/>
                  </a:lnTo>
                  <a:lnTo>
                    <a:pt x="5354" y="233"/>
                  </a:lnTo>
                  <a:close/>
                  <a:moveTo>
                    <a:pt x="6109" y="231"/>
                  </a:moveTo>
                  <a:lnTo>
                    <a:pt x="6578" y="233"/>
                  </a:lnTo>
                  <a:lnTo>
                    <a:pt x="4542" y="3076"/>
                  </a:lnTo>
                  <a:lnTo>
                    <a:pt x="4309" y="2748"/>
                  </a:lnTo>
                  <a:lnTo>
                    <a:pt x="6109" y="231"/>
                  </a:lnTo>
                  <a:close/>
                  <a:moveTo>
                    <a:pt x="1509" y="233"/>
                  </a:moveTo>
                  <a:lnTo>
                    <a:pt x="3552" y="3086"/>
                  </a:lnTo>
                  <a:cubicBezTo>
                    <a:pt x="3512" y="3108"/>
                    <a:pt x="3476" y="3135"/>
                    <a:pt x="3444" y="3167"/>
                  </a:cubicBezTo>
                  <a:cubicBezTo>
                    <a:pt x="3394" y="3216"/>
                    <a:pt x="3328" y="3242"/>
                    <a:pt x="3259" y="3242"/>
                  </a:cubicBezTo>
                  <a:cubicBezTo>
                    <a:pt x="3235" y="3242"/>
                    <a:pt x="3211" y="3238"/>
                    <a:pt x="3187" y="3232"/>
                  </a:cubicBezTo>
                  <a:lnTo>
                    <a:pt x="1041" y="233"/>
                  </a:lnTo>
                  <a:close/>
                  <a:moveTo>
                    <a:pt x="1792" y="231"/>
                  </a:moveTo>
                  <a:lnTo>
                    <a:pt x="2224" y="233"/>
                  </a:lnTo>
                  <a:lnTo>
                    <a:pt x="4374" y="3236"/>
                  </a:lnTo>
                  <a:cubicBezTo>
                    <a:pt x="4355" y="3240"/>
                    <a:pt x="4337" y="3242"/>
                    <a:pt x="4318" y="3242"/>
                  </a:cubicBezTo>
                  <a:cubicBezTo>
                    <a:pt x="4250" y="3242"/>
                    <a:pt x="4184" y="3216"/>
                    <a:pt x="4134" y="3167"/>
                  </a:cubicBezTo>
                  <a:cubicBezTo>
                    <a:pt x="4043" y="3076"/>
                    <a:pt x="3919" y="3024"/>
                    <a:pt x="3791" y="3024"/>
                  </a:cubicBezTo>
                  <a:lnTo>
                    <a:pt x="1792" y="231"/>
                  </a:lnTo>
                  <a:close/>
                  <a:moveTo>
                    <a:pt x="758" y="233"/>
                  </a:moveTo>
                  <a:lnTo>
                    <a:pt x="2885" y="3206"/>
                  </a:lnTo>
                  <a:cubicBezTo>
                    <a:pt x="2765" y="3233"/>
                    <a:pt x="2660" y="3304"/>
                    <a:pt x="2592" y="3405"/>
                  </a:cubicBezTo>
                  <a:lnTo>
                    <a:pt x="321" y="233"/>
                  </a:lnTo>
                  <a:close/>
                  <a:moveTo>
                    <a:pt x="7257" y="231"/>
                  </a:moveTo>
                  <a:lnTo>
                    <a:pt x="4988" y="3405"/>
                  </a:lnTo>
                  <a:cubicBezTo>
                    <a:pt x="4925" y="3314"/>
                    <a:pt x="4832" y="3247"/>
                    <a:pt x="4727" y="3214"/>
                  </a:cubicBezTo>
                  <a:lnTo>
                    <a:pt x="6860" y="231"/>
                  </a:lnTo>
                  <a:close/>
                  <a:moveTo>
                    <a:pt x="3789" y="3256"/>
                  </a:moveTo>
                  <a:cubicBezTo>
                    <a:pt x="3855" y="3256"/>
                    <a:pt x="3922" y="3281"/>
                    <a:pt x="3973" y="3331"/>
                  </a:cubicBezTo>
                  <a:cubicBezTo>
                    <a:pt x="4066" y="3424"/>
                    <a:pt x="4191" y="3473"/>
                    <a:pt x="4319" y="3473"/>
                  </a:cubicBezTo>
                  <a:cubicBezTo>
                    <a:pt x="4377" y="3473"/>
                    <a:pt x="4435" y="3463"/>
                    <a:pt x="4491" y="3442"/>
                  </a:cubicBezTo>
                  <a:cubicBezTo>
                    <a:pt x="4522" y="3430"/>
                    <a:pt x="4553" y="3424"/>
                    <a:pt x="4584" y="3424"/>
                  </a:cubicBezTo>
                  <a:cubicBezTo>
                    <a:pt x="4688" y="3424"/>
                    <a:pt x="4786" y="3487"/>
                    <a:pt x="4826" y="3590"/>
                  </a:cubicBezTo>
                  <a:cubicBezTo>
                    <a:pt x="4829" y="3599"/>
                    <a:pt x="4833" y="3607"/>
                    <a:pt x="4837" y="3617"/>
                  </a:cubicBezTo>
                  <a:cubicBezTo>
                    <a:pt x="4894" y="3751"/>
                    <a:pt x="4987" y="3802"/>
                    <a:pt x="4987" y="3802"/>
                  </a:cubicBezTo>
                  <a:cubicBezTo>
                    <a:pt x="5065" y="3862"/>
                    <a:pt x="5157" y="3895"/>
                    <a:pt x="5256" y="3901"/>
                  </a:cubicBezTo>
                  <a:cubicBezTo>
                    <a:pt x="5397" y="3909"/>
                    <a:pt x="5507" y="4031"/>
                    <a:pt x="5501" y="4174"/>
                  </a:cubicBezTo>
                  <a:cubicBezTo>
                    <a:pt x="5491" y="4365"/>
                    <a:pt x="5595" y="4546"/>
                    <a:pt x="5766" y="4633"/>
                  </a:cubicBezTo>
                  <a:cubicBezTo>
                    <a:pt x="5892" y="4699"/>
                    <a:pt x="5942" y="4854"/>
                    <a:pt x="5879" y="4982"/>
                  </a:cubicBezTo>
                  <a:cubicBezTo>
                    <a:pt x="5791" y="5153"/>
                    <a:pt x="5814" y="5360"/>
                    <a:pt x="5934" y="5509"/>
                  </a:cubicBezTo>
                  <a:cubicBezTo>
                    <a:pt x="6023" y="5621"/>
                    <a:pt x="6006" y="5783"/>
                    <a:pt x="5895" y="5873"/>
                  </a:cubicBezTo>
                  <a:cubicBezTo>
                    <a:pt x="5747" y="5995"/>
                    <a:pt x="5682" y="6192"/>
                    <a:pt x="5732" y="6378"/>
                  </a:cubicBezTo>
                  <a:cubicBezTo>
                    <a:pt x="5767" y="6516"/>
                    <a:pt x="5686" y="6658"/>
                    <a:pt x="5549" y="6695"/>
                  </a:cubicBezTo>
                  <a:cubicBezTo>
                    <a:pt x="5363" y="6745"/>
                    <a:pt x="5225" y="6900"/>
                    <a:pt x="5194" y="7090"/>
                  </a:cubicBezTo>
                  <a:cubicBezTo>
                    <a:pt x="5172" y="7217"/>
                    <a:pt x="5062" y="7307"/>
                    <a:pt x="4937" y="7307"/>
                  </a:cubicBezTo>
                  <a:cubicBezTo>
                    <a:pt x="4924" y="7307"/>
                    <a:pt x="4911" y="7306"/>
                    <a:pt x="4898" y="7304"/>
                  </a:cubicBezTo>
                  <a:cubicBezTo>
                    <a:pt x="4873" y="7300"/>
                    <a:pt x="4847" y="7298"/>
                    <a:pt x="4822" y="7298"/>
                  </a:cubicBezTo>
                  <a:cubicBezTo>
                    <a:pt x="4659" y="7298"/>
                    <a:pt x="4504" y="7380"/>
                    <a:pt x="4413" y="7519"/>
                  </a:cubicBezTo>
                  <a:cubicBezTo>
                    <a:pt x="4362" y="7595"/>
                    <a:pt x="4279" y="7637"/>
                    <a:pt x="4194" y="7637"/>
                  </a:cubicBezTo>
                  <a:cubicBezTo>
                    <a:pt x="4146" y="7637"/>
                    <a:pt x="4098" y="7624"/>
                    <a:pt x="4055" y="7596"/>
                  </a:cubicBezTo>
                  <a:cubicBezTo>
                    <a:pt x="3974" y="7543"/>
                    <a:pt x="3882" y="7517"/>
                    <a:pt x="3790" y="7517"/>
                  </a:cubicBezTo>
                  <a:cubicBezTo>
                    <a:pt x="3698" y="7517"/>
                    <a:pt x="3605" y="7543"/>
                    <a:pt x="3525" y="7596"/>
                  </a:cubicBezTo>
                  <a:cubicBezTo>
                    <a:pt x="3481" y="7624"/>
                    <a:pt x="3433" y="7637"/>
                    <a:pt x="3385" y="7637"/>
                  </a:cubicBezTo>
                  <a:cubicBezTo>
                    <a:pt x="3300" y="7637"/>
                    <a:pt x="3217" y="7595"/>
                    <a:pt x="3167" y="7519"/>
                  </a:cubicBezTo>
                  <a:cubicBezTo>
                    <a:pt x="3074" y="7380"/>
                    <a:pt x="2919" y="7298"/>
                    <a:pt x="2756" y="7298"/>
                  </a:cubicBezTo>
                  <a:cubicBezTo>
                    <a:pt x="2731" y="7298"/>
                    <a:pt x="2706" y="7300"/>
                    <a:pt x="2681" y="7304"/>
                  </a:cubicBezTo>
                  <a:cubicBezTo>
                    <a:pt x="2667" y="7306"/>
                    <a:pt x="2654" y="7307"/>
                    <a:pt x="2642" y="7307"/>
                  </a:cubicBezTo>
                  <a:cubicBezTo>
                    <a:pt x="2517" y="7307"/>
                    <a:pt x="2406" y="7215"/>
                    <a:pt x="2386" y="7088"/>
                  </a:cubicBezTo>
                  <a:cubicBezTo>
                    <a:pt x="2353" y="6899"/>
                    <a:pt x="2215" y="6745"/>
                    <a:pt x="2030" y="6694"/>
                  </a:cubicBezTo>
                  <a:cubicBezTo>
                    <a:pt x="1893" y="6656"/>
                    <a:pt x="1812" y="6515"/>
                    <a:pt x="1847" y="6378"/>
                  </a:cubicBezTo>
                  <a:cubicBezTo>
                    <a:pt x="1896" y="6192"/>
                    <a:pt x="1831" y="5995"/>
                    <a:pt x="1683" y="5873"/>
                  </a:cubicBezTo>
                  <a:cubicBezTo>
                    <a:pt x="1573" y="5783"/>
                    <a:pt x="1555" y="5621"/>
                    <a:pt x="1645" y="5509"/>
                  </a:cubicBezTo>
                  <a:cubicBezTo>
                    <a:pt x="1765" y="5360"/>
                    <a:pt x="1787" y="5153"/>
                    <a:pt x="1701" y="4982"/>
                  </a:cubicBezTo>
                  <a:cubicBezTo>
                    <a:pt x="1636" y="4854"/>
                    <a:pt x="1687" y="4699"/>
                    <a:pt x="1814" y="4633"/>
                  </a:cubicBezTo>
                  <a:cubicBezTo>
                    <a:pt x="1985" y="4546"/>
                    <a:pt x="2088" y="4365"/>
                    <a:pt x="2079" y="4174"/>
                  </a:cubicBezTo>
                  <a:cubicBezTo>
                    <a:pt x="2072" y="4031"/>
                    <a:pt x="2181" y="3910"/>
                    <a:pt x="2324" y="3902"/>
                  </a:cubicBezTo>
                  <a:cubicBezTo>
                    <a:pt x="2473" y="3893"/>
                    <a:pt x="2609" y="3817"/>
                    <a:pt x="2695" y="3695"/>
                  </a:cubicBezTo>
                  <a:lnTo>
                    <a:pt x="2701" y="3689"/>
                  </a:lnTo>
                  <a:cubicBezTo>
                    <a:pt x="2722" y="3658"/>
                    <a:pt x="2740" y="3625"/>
                    <a:pt x="2753" y="3590"/>
                  </a:cubicBezTo>
                  <a:cubicBezTo>
                    <a:pt x="2793" y="3487"/>
                    <a:pt x="2890" y="3424"/>
                    <a:pt x="2994" y="3424"/>
                  </a:cubicBezTo>
                  <a:cubicBezTo>
                    <a:pt x="3025" y="3424"/>
                    <a:pt x="3056" y="3430"/>
                    <a:pt x="3087" y="3442"/>
                  </a:cubicBezTo>
                  <a:cubicBezTo>
                    <a:pt x="3144" y="3463"/>
                    <a:pt x="3202" y="3473"/>
                    <a:pt x="3260" y="3473"/>
                  </a:cubicBezTo>
                  <a:cubicBezTo>
                    <a:pt x="3388" y="3473"/>
                    <a:pt x="3512" y="3424"/>
                    <a:pt x="3607" y="3331"/>
                  </a:cubicBezTo>
                  <a:cubicBezTo>
                    <a:pt x="3657" y="3281"/>
                    <a:pt x="3723" y="3256"/>
                    <a:pt x="3789" y="3256"/>
                  </a:cubicBezTo>
                  <a:close/>
                  <a:moveTo>
                    <a:pt x="252" y="1"/>
                  </a:moveTo>
                  <a:cubicBezTo>
                    <a:pt x="93" y="1"/>
                    <a:pt x="0" y="181"/>
                    <a:pt x="93" y="311"/>
                  </a:cubicBezTo>
                  <a:lnTo>
                    <a:pt x="2457" y="3615"/>
                  </a:lnTo>
                  <a:cubicBezTo>
                    <a:pt x="2415" y="3648"/>
                    <a:pt x="2364" y="3668"/>
                    <a:pt x="2310" y="3671"/>
                  </a:cubicBezTo>
                  <a:cubicBezTo>
                    <a:pt x="2042" y="3687"/>
                    <a:pt x="1837" y="3916"/>
                    <a:pt x="1849" y="4185"/>
                  </a:cubicBezTo>
                  <a:cubicBezTo>
                    <a:pt x="1853" y="4286"/>
                    <a:pt x="1799" y="4381"/>
                    <a:pt x="1707" y="4428"/>
                  </a:cubicBezTo>
                  <a:cubicBezTo>
                    <a:pt x="1469" y="4551"/>
                    <a:pt x="1375" y="4843"/>
                    <a:pt x="1495" y="5084"/>
                  </a:cubicBezTo>
                  <a:cubicBezTo>
                    <a:pt x="1540" y="5176"/>
                    <a:pt x="1528" y="5285"/>
                    <a:pt x="1465" y="5364"/>
                  </a:cubicBezTo>
                  <a:cubicBezTo>
                    <a:pt x="1297" y="5574"/>
                    <a:pt x="1329" y="5880"/>
                    <a:pt x="1538" y="6051"/>
                  </a:cubicBezTo>
                  <a:cubicBezTo>
                    <a:pt x="1616" y="6115"/>
                    <a:pt x="1649" y="6220"/>
                    <a:pt x="1624" y="6318"/>
                  </a:cubicBezTo>
                  <a:cubicBezTo>
                    <a:pt x="1557" y="6578"/>
                    <a:pt x="1710" y="6845"/>
                    <a:pt x="1970" y="6916"/>
                  </a:cubicBezTo>
                  <a:cubicBezTo>
                    <a:pt x="2068" y="6943"/>
                    <a:pt x="2141" y="7025"/>
                    <a:pt x="2157" y="7125"/>
                  </a:cubicBezTo>
                  <a:cubicBezTo>
                    <a:pt x="2197" y="7365"/>
                    <a:pt x="2406" y="7537"/>
                    <a:pt x="2642" y="7537"/>
                  </a:cubicBezTo>
                  <a:cubicBezTo>
                    <a:pt x="2666" y="7537"/>
                    <a:pt x="2691" y="7535"/>
                    <a:pt x="2716" y="7531"/>
                  </a:cubicBezTo>
                  <a:cubicBezTo>
                    <a:pt x="2729" y="7529"/>
                    <a:pt x="2743" y="7528"/>
                    <a:pt x="2756" y="7528"/>
                  </a:cubicBezTo>
                  <a:cubicBezTo>
                    <a:pt x="2843" y="7528"/>
                    <a:pt x="2925" y="7572"/>
                    <a:pt x="2973" y="7646"/>
                  </a:cubicBezTo>
                  <a:cubicBezTo>
                    <a:pt x="3067" y="7789"/>
                    <a:pt x="3224" y="7867"/>
                    <a:pt x="3384" y="7867"/>
                  </a:cubicBezTo>
                  <a:cubicBezTo>
                    <a:pt x="3475" y="7867"/>
                    <a:pt x="3567" y="7842"/>
                    <a:pt x="3648" y="7790"/>
                  </a:cubicBezTo>
                  <a:cubicBezTo>
                    <a:pt x="3692" y="7762"/>
                    <a:pt x="3740" y="7748"/>
                    <a:pt x="3789" y="7748"/>
                  </a:cubicBezTo>
                  <a:cubicBezTo>
                    <a:pt x="3838" y="7748"/>
                    <a:pt x="3887" y="7762"/>
                    <a:pt x="3930" y="7790"/>
                  </a:cubicBezTo>
                  <a:cubicBezTo>
                    <a:pt x="4012" y="7842"/>
                    <a:pt x="4103" y="7867"/>
                    <a:pt x="4194" y="7867"/>
                  </a:cubicBezTo>
                  <a:cubicBezTo>
                    <a:pt x="4354" y="7867"/>
                    <a:pt x="4511" y="7789"/>
                    <a:pt x="4606" y="7646"/>
                  </a:cubicBezTo>
                  <a:cubicBezTo>
                    <a:pt x="4653" y="7572"/>
                    <a:pt x="4736" y="7528"/>
                    <a:pt x="4822" y="7528"/>
                  </a:cubicBezTo>
                  <a:cubicBezTo>
                    <a:pt x="4836" y="7528"/>
                    <a:pt x="4849" y="7529"/>
                    <a:pt x="4863" y="7531"/>
                  </a:cubicBezTo>
                  <a:cubicBezTo>
                    <a:pt x="4887" y="7535"/>
                    <a:pt x="4912" y="7537"/>
                    <a:pt x="4937" y="7537"/>
                  </a:cubicBezTo>
                  <a:cubicBezTo>
                    <a:pt x="5173" y="7537"/>
                    <a:pt x="5381" y="7365"/>
                    <a:pt x="5421" y="7125"/>
                  </a:cubicBezTo>
                  <a:cubicBezTo>
                    <a:pt x="5437" y="7025"/>
                    <a:pt x="5511" y="6943"/>
                    <a:pt x="5610" y="6916"/>
                  </a:cubicBezTo>
                  <a:cubicBezTo>
                    <a:pt x="5868" y="6845"/>
                    <a:pt x="6023" y="6578"/>
                    <a:pt x="5954" y="6318"/>
                  </a:cubicBezTo>
                  <a:cubicBezTo>
                    <a:pt x="5929" y="6220"/>
                    <a:pt x="5962" y="6115"/>
                    <a:pt x="6042" y="6051"/>
                  </a:cubicBezTo>
                  <a:cubicBezTo>
                    <a:pt x="6249" y="5880"/>
                    <a:pt x="6281" y="5574"/>
                    <a:pt x="6113" y="5364"/>
                  </a:cubicBezTo>
                  <a:cubicBezTo>
                    <a:pt x="6050" y="5285"/>
                    <a:pt x="6038" y="5176"/>
                    <a:pt x="6084" y="5084"/>
                  </a:cubicBezTo>
                  <a:cubicBezTo>
                    <a:pt x="6205" y="4844"/>
                    <a:pt x="6109" y="4551"/>
                    <a:pt x="5871" y="4428"/>
                  </a:cubicBezTo>
                  <a:cubicBezTo>
                    <a:pt x="5781" y="4381"/>
                    <a:pt x="5726" y="4286"/>
                    <a:pt x="5730" y="4185"/>
                  </a:cubicBezTo>
                  <a:cubicBezTo>
                    <a:pt x="5743" y="3916"/>
                    <a:pt x="5537" y="3687"/>
                    <a:pt x="5268" y="3672"/>
                  </a:cubicBezTo>
                  <a:cubicBezTo>
                    <a:pt x="5214" y="3668"/>
                    <a:pt x="5163" y="3649"/>
                    <a:pt x="5121" y="3615"/>
                  </a:cubicBezTo>
                  <a:lnTo>
                    <a:pt x="7486" y="311"/>
                  </a:lnTo>
                  <a:cubicBezTo>
                    <a:pt x="7528" y="251"/>
                    <a:pt x="7533" y="172"/>
                    <a:pt x="7501" y="107"/>
                  </a:cubicBezTo>
                  <a:cubicBezTo>
                    <a:pt x="7467" y="43"/>
                    <a:pt x="7400" y="1"/>
                    <a:pt x="7326" y="1"/>
                  </a:cubicBezTo>
                  <a:lnTo>
                    <a:pt x="5336" y="1"/>
                  </a:lnTo>
                  <a:cubicBezTo>
                    <a:pt x="5273" y="1"/>
                    <a:pt x="5214" y="32"/>
                    <a:pt x="5178" y="83"/>
                  </a:cubicBezTo>
                  <a:lnTo>
                    <a:pt x="3790" y="2023"/>
                  </a:lnTo>
                  <a:lnTo>
                    <a:pt x="2402" y="83"/>
                  </a:lnTo>
                  <a:cubicBezTo>
                    <a:pt x="2364" y="32"/>
                    <a:pt x="2306" y="1"/>
                    <a:pt x="22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8"/>
            <p:cNvSpPr/>
            <p:nvPr/>
          </p:nvSpPr>
          <p:spPr>
            <a:xfrm>
              <a:off x="825875" y="4452475"/>
              <a:ext cx="92375" cy="42775"/>
            </a:xfrm>
            <a:custGeom>
              <a:rect b="b" l="l" r="r" t="t"/>
              <a:pathLst>
                <a:path extrusionOk="0" h="1711" w="3695">
                  <a:moveTo>
                    <a:pt x="1848" y="1"/>
                  </a:moveTo>
                  <a:cubicBezTo>
                    <a:pt x="931" y="1"/>
                    <a:pt x="150" y="670"/>
                    <a:pt x="10" y="1576"/>
                  </a:cubicBezTo>
                  <a:cubicBezTo>
                    <a:pt x="1" y="1638"/>
                    <a:pt x="44" y="1697"/>
                    <a:pt x="107" y="1706"/>
                  </a:cubicBezTo>
                  <a:cubicBezTo>
                    <a:pt x="113" y="1708"/>
                    <a:pt x="119" y="1708"/>
                    <a:pt x="125" y="1708"/>
                  </a:cubicBezTo>
                  <a:cubicBezTo>
                    <a:pt x="181" y="1708"/>
                    <a:pt x="230" y="1666"/>
                    <a:pt x="239" y="1609"/>
                  </a:cubicBezTo>
                  <a:cubicBezTo>
                    <a:pt x="362" y="817"/>
                    <a:pt x="1044" y="231"/>
                    <a:pt x="1848" y="231"/>
                  </a:cubicBezTo>
                  <a:cubicBezTo>
                    <a:pt x="2650" y="231"/>
                    <a:pt x="3334" y="817"/>
                    <a:pt x="3456" y="1609"/>
                  </a:cubicBezTo>
                  <a:cubicBezTo>
                    <a:pt x="3464" y="1668"/>
                    <a:pt x="3513" y="1710"/>
                    <a:pt x="3571" y="1710"/>
                  </a:cubicBezTo>
                  <a:cubicBezTo>
                    <a:pt x="3577" y="1710"/>
                    <a:pt x="3583" y="1710"/>
                    <a:pt x="3588" y="1709"/>
                  </a:cubicBezTo>
                  <a:cubicBezTo>
                    <a:pt x="3652" y="1700"/>
                    <a:pt x="3695" y="1639"/>
                    <a:pt x="3684" y="1576"/>
                  </a:cubicBezTo>
                  <a:cubicBezTo>
                    <a:pt x="3544" y="670"/>
                    <a:pt x="2765" y="1"/>
                    <a:pt x="18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58"/>
            <p:cNvSpPr/>
            <p:nvPr/>
          </p:nvSpPr>
          <p:spPr>
            <a:xfrm>
              <a:off x="825850" y="4502700"/>
              <a:ext cx="92375" cy="42725"/>
            </a:xfrm>
            <a:custGeom>
              <a:rect b="b" l="l" r="r" t="t"/>
              <a:pathLst>
                <a:path extrusionOk="0" h="1709" w="3695">
                  <a:moveTo>
                    <a:pt x="3571" y="0"/>
                  </a:moveTo>
                  <a:cubicBezTo>
                    <a:pt x="3516" y="0"/>
                    <a:pt x="3466" y="41"/>
                    <a:pt x="3457" y="97"/>
                  </a:cubicBezTo>
                  <a:cubicBezTo>
                    <a:pt x="3335" y="890"/>
                    <a:pt x="2652" y="1476"/>
                    <a:pt x="1850" y="1477"/>
                  </a:cubicBezTo>
                  <a:cubicBezTo>
                    <a:pt x="1849" y="1477"/>
                    <a:pt x="1848" y="1477"/>
                    <a:pt x="1847" y="1477"/>
                  </a:cubicBezTo>
                  <a:cubicBezTo>
                    <a:pt x="1048" y="1477"/>
                    <a:pt x="365" y="894"/>
                    <a:pt x="240" y="103"/>
                  </a:cubicBezTo>
                  <a:cubicBezTo>
                    <a:pt x="233" y="44"/>
                    <a:pt x="184" y="1"/>
                    <a:pt x="127" y="1"/>
                  </a:cubicBezTo>
                  <a:cubicBezTo>
                    <a:pt x="121" y="1"/>
                    <a:pt x="115" y="2"/>
                    <a:pt x="108" y="3"/>
                  </a:cubicBezTo>
                  <a:cubicBezTo>
                    <a:pt x="44" y="12"/>
                    <a:pt x="1" y="74"/>
                    <a:pt x="13" y="138"/>
                  </a:cubicBezTo>
                  <a:cubicBezTo>
                    <a:pt x="154" y="1043"/>
                    <a:pt x="933" y="1708"/>
                    <a:pt x="1849" y="1708"/>
                  </a:cubicBezTo>
                  <a:cubicBezTo>
                    <a:pt x="1850" y="1708"/>
                    <a:pt x="1851" y="1708"/>
                    <a:pt x="1851" y="1708"/>
                  </a:cubicBezTo>
                  <a:cubicBezTo>
                    <a:pt x="2767" y="1707"/>
                    <a:pt x="3545" y="1038"/>
                    <a:pt x="3685" y="132"/>
                  </a:cubicBezTo>
                  <a:cubicBezTo>
                    <a:pt x="3694" y="69"/>
                    <a:pt x="3651" y="11"/>
                    <a:pt x="3588" y="2"/>
                  </a:cubicBezTo>
                  <a:cubicBezTo>
                    <a:pt x="3582" y="1"/>
                    <a:pt x="3577" y="0"/>
                    <a:pt x="35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58"/>
            <p:cNvSpPr/>
            <p:nvPr/>
          </p:nvSpPr>
          <p:spPr>
            <a:xfrm>
              <a:off x="863400" y="4479325"/>
              <a:ext cx="10675" cy="39200"/>
            </a:xfrm>
            <a:custGeom>
              <a:rect b="b" l="l" r="r" t="t"/>
              <a:pathLst>
                <a:path extrusionOk="0" h="1568" w="427">
                  <a:moveTo>
                    <a:pt x="322" y="1"/>
                  </a:moveTo>
                  <a:cubicBezTo>
                    <a:pt x="301" y="1"/>
                    <a:pt x="283" y="10"/>
                    <a:pt x="269" y="25"/>
                  </a:cubicBezTo>
                  <a:lnTo>
                    <a:pt x="45" y="238"/>
                  </a:lnTo>
                  <a:cubicBezTo>
                    <a:pt x="18" y="259"/>
                    <a:pt x="1" y="292"/>
                    <a:pt x="1" y="327"/>
                  </a:cubicBezTo>
                  <a:cubicBezTo>
                    <a:pt x="1" y="371"/>
                    <a:pt x="33" y="418"/>
                    <a:pt x="78" y="418"/>
                  </a:cubicBezTo>
                  <a:cubicBezTo>
                    <a:pt x="95" y="417"/>
                    <a:pt x="113" y="409"/>
                    <a:pt x="125" y="397"/>
                  </a:cubicBezTo>
                  <a:lnTo>
                    <a:pt x="200" y="303"/>
                  </a:lnTo>
                  <a:lnTo>
                    <a:pt x="200" y="1493"/>
                  </a:lnTo>
                  <a:cubicBezTo>
                    <a:pt x="200" y="1542"/>
                    <a:pt x="255" y="1568"/>
                    <a:pt x="313" y="1568"/>
                  </a:cubicBezTo>
                  <a:cubicBezTo>
                    <a:pt x="371" y="1568"/>
                    <a:pt x="426" y="1542"/>
                    <a:pt x="426" y="1493"/>
                  </a:cubicBezTo>
                  <a:lnTo>
                    <a:pt x="426" y="75"/>
                  </a:lnTo>
                  <a:cubicBezTo>
                    <a:pt x="426" y="29"/>
                    <a:pt x="374" y="1"/>
                    <a:pt x="327" y="1"/>
                  </a:cubicBezTo>
                  <a:cubicBezTo>
                    <a:pt x="325" y="1"/>
                    <a:pt x="324" y="1"/>
                    <a:pt x="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 name="Google Shape;379;p58"/>
          <p:cNvGrpSpPr/>
          <p:nvPr/>
        </p:nvGrpSpPr>
        <p:grpSpPr>
          <a:xfrm>
            <a:off x="4425570" y="3265815"/>
            <a:ext cx="292852" cy="288778"/>
            <a:chOff x="3429700" y="4971225"/>
            <a:chExt cx="199450" cy="196675"/>
          </a:xfrm>
        </p:grpSpPr>
        <p:sp>
          <p:nvSpPr>
            <p:cNvPr id="380" name="Google Shape;380;p58"/>
            <p:cNvSpPr/>
            <p:nvPr/>
          </p:nvSpPr>
          <p:spPr>
            <a:xfrm>
              <a:off x="3455000" y="5121375"/>
              <a:ext cx="16200" cy="15600"/>
            </a:xfrm>
            <a:custGeom>
              <a:rect b="b" l="l" r="r" t="t"/>
              <a:pathLst>
                <a:path extrusionOk="0" h="624" w="648">
                  <a:moveTo>
                    <a:pt x="522" y="0"/>
                  </a:moveTo>
                  <a:cubicBezTo>
                    <a:pt x="492" y="0"/>
                    <a:pt x="463" y="11"/>
                    <a:pt x="441" y="34"/>
                  </a:cubicBezTo>
                  <a:lnTo>
                    <a:pt x="49" y="426"/>
                  </a:lnTo>
                  <a:cubicBezTo>
                    <a:pt x="2" y="471"/>
                    <a:pt x="0" y="545"/>
                    <a:pt x="46" y="590"/>
                  </a:cubicBezTo>
                  <a:cubicBezTo>
                    <a:pt x="69" y="613"/>
                    <a:pt x="98" y="624"/>
                    <a:pt x="128" y="624"/>
                  </a:cubicBezTo>
                  <a:cubicBezTo>
                    <a:pt x="158" y="624"/>
                    <a:pt x="189" y="612"/>
                    <a:pt x="212" y="589"/>
                  </a:cubicBezTo>
                  <a:lnTo>
                    <a:pt x="603" y="197"/>
                  </a:lnTo>
                  <a:cubicBezTo>
                    <a:pt x="648" y="151"/>
                    <a:pt x="648" y="79"/>
                    <a:pt x="603" y="34"/>
                  </a:cubicBezTo>
                  <a:cubicBezTo>
                    <a:pt x="581" y="11"/>
                    <a:pt x="551" y="0"/>
                    <a:pt x="5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58"/>
            <p:cNvSpPr/>
            <p:nvPr/>
          </p:nvSpPr>
          <p:spPr>
            <a:xfrm>
              <a:off x="3473250" y="5140400"/>
              <a:ext cx="17000" cy="15600"/>
            </a:xfrm>
            <a:custGeom>
              <a:rect b="b" l="l" r="r" t="t"/>
              <a:pathLst>
                <a:path extrusionOk="0" h="624" w="680">
                  <a:moveTo>
                    <a:pt x="554" y="1"/>
                  </a:moveTo>
                  <a:cubicBezTo>
                    <a:pt x="524" y="1"/>
                    <a:pt x="495" y="12"/>
                    <a:pt x="473" y="35"/>
                  </a:cubicBezTo>
                  <a:lnTo>
                    <a:pt x="81" y="427"/>
                  </a:lnTo>
                  <a:cubicBezTo>
                    <a:pt x="1" y="511"/>
                    <a:pt x="76" y="624"/>
                    <a:pt x="165" y="624"/>
                  </a:cubicBezTo>
                  <a:cubicBezTo>
                    <a:pt x="191" y="624"/>
                    <a:pt x="219" y="614"/>
                    <a:pt x="244" y="590"/>
                  </a:cubicBezTo>
                  <a:lnTo>
                    <a:pt x="635" y="198"/>
                  </a:lnTo>
                  <a:cubicBezTo>
                    <a:pt x="680" y="154"/>
                    <a:pt x="680" y="80"/>
                    <a:pt x="635" y="35"/>
                  </a:cubicBezTo>
                  <a:cubicBezTo>
                    <a:pt x="613" y="12"/>
                    <a:pt x="584" y="1"/>
                    <a:pt x="5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58"/>
            <p:cNvSpPr/>
            <p:nvPr/>
          </p:nvSpPr>
          <p:spPr>
            <a:xfrm>
              <a:off x="3463725" y="5130875"/>
              <a:ext cx="17000" cy="15600"/>
            </a:xfrm>
            <a:custGeom>
              <a:rect b="b" l="l" r="r" t="t"/>
              <a:pathLst>
                <a:path extrusionOk="0" h="624" w="680">
                  <a:moveTo>
                    <a:pt x="554" y="1"/>
                  </a:moveTo>
                  <a:cubicBezTo>
                    <a:pt x="524" y="1"/>
                    <a:pt x="495" y="12"/>
                    <a:pt x="473" y="35"/>
                  </a:cubicBezTo>
                  <a:lnTo>
                    <a:pt x="81" y="427"/>
                  </a:lnTo>
                  <a:cubicBezTo>
                    <a:pt x="1" y="510"/>
                    <a:pt x="76" y="624"/>
                    <a:pt x="165" y="624"/>
                  </a:cubicBezTo>
                  <a:cubicBezTo>
                    <a:pt x="191" y="624"/>
                    <a:pt x="219" y="614"/>
                    <a:pt x="244" y="590"/>
                  </a:cubicBezTo>
                  <a:lnTo>
                    <a:pt x="635" y="198"/>
                  </a:lnTo>
                  <a:cubicBezTo>
                    <a:pt x="680" y="152"/>
                    <a:pt x="680" y="80"/>
                    <a:pt x="635" y="35"/>
                  </a:cubicBezTo>
                  <a:cubicBezTo>
                    <a:pt x="613" y="12"/>
                    <a:pt x="583" y="1"/>
                    <a:pt x="5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58"/>
            <p:cNvSpPr/>
            <p:nvPr/>
          </p:nvSpPr>
          <p:spPr>
            <a:xfrm>
              <a:off x="3429700" y="4971225"/>
              <a:ext cx="199450" cy="196675"/>
            </a:xfrm>
            <a:custGeom>
              <a:rect b="b" l="l" r="r" t="t"/>
              <a:pathLst>
                <a:path extrusionOk="0" h="7867" w="7978">
                  <a:moveTo>
                    <a:pt x="7709" y="233"/>
                  </a:moveTo>
                  <a:lnTo>
                    <a:pt x="7382" y="1352"/>
                  </a:lnTo>
                  <a:lnTo>
                    <a:pt x="6591" y="560"/>
                  </a:lnTo>
                  <a:lnTo>
                    <a:pt x="7709" y="233"/>
                  </a:lnTo>
                  <a:close/>
                  <a:moveTo>
                    <a:pt x="3332" y="2608"/>
                  </a:moveTo>
                  <a:lnTo>
                    <a:pt x="1922" y="4017"/>
                  </a:lnTo>
                  <a:lnTo>
                    <a:pt x="330" y="3878"/>
                  </a:lnTo>
                  <a:cubicBezTo>
                    <a:pt x="310" y="3877"/>
                    <a:pt x="300" y="3852"/>
                    <a:pt x="315" y="3838"/>
                  </a:cubicBezTo>
                  <a:cubicBezTo>
                    <a:pt x="1004" y="3149"/>
                    <a:pt x="1914" y="2727"/>
                    <a:pt x="2884" y="2645"/>
                  </a:cubicBezTo>
                  <a:lnTo>
                    <a:pt x="3332" y="2608"/>
                  </a:lnTo>
                  <a:close/>
                  <a:moveTo>
                    <a:pt x="1965" y="4298"/>
                  </a:moveTo>
                  <a:lnTo>
                    <a:pt x="2593" y="4927"/>
                  </a:lnTo>
                  <a:lnTo>
                    <a:pt x="2355" y="5164"/>
                  </a:lnTo>
                  <a:lnTo>
                    <a:pt x="1727" y="4537"/>
                  </a:lnTo>
                  <a:lnTo>
                    <a:pt x="1965" y="4298"/>
                  </a:lnTo>
                  <a:close/>
                  <a:moveTo>
                    <a:pt x="1867" y="5002"/>
                  </a:moveTo>
                  <a:lnTo>
                    <a:pt x="2192" y="5327"/>
                  </a:lnTo>
                  <a:lnTo>
                    <a:pt x="1913" y="5607"/>
                  </a:lnTo>
                  <a:cubicBezTo>
                    <a:pt x="1898" y="5622"/>
                    <a:pt x="1885" y="5638"/>
                    <a:pt x="1874" y="5654"/>
                  </a:cubicBezTo>
                  <a:lnTo>
                    <a:pt x="1583" y="5363"/>
                  </a:lnTo>
                  <a:cubicBezTo>
                    <a:pt x="1563" y="5342"/>
                    <a:pt x="1563" y="5308"/>
                    <a:pt x="1583" y="5287"/>
                  </a:cubicBezTo>
                  <a:lnTo>
                    <a:pt x="1867" y="5002"/>
                  </a:lnTo>
                  <a:close/>
                  <a:moveTo>
                    <a:pt x="6339" y="634"/>
                  </a:moveTo>
                  <a:lnTo>
                    <a:pt x="7310" y="1605"/>
                  </a:lnTo>
                  <a:lnTo>
                    <a:pt x="7016" y="2605"/>
                  </a:lnTo>
                  <a:lnTo>
                    <a:pt x="3807" y="5816"/>
                  </a:lnTo>
                  <a:lnTo>
                    <a:pt x="3180" y="5187"/>
                  </a:lnTo>
                  <a:lnTo>
                    <a:pt x="4643" y="3724"/>
                  </a:lnTo>
                  <a:cubicBezTo>
                    <a:pt x="4749" y="3617"/>
                    <a:pt x="4769" y="3437"/>
                    <a:pt x="4632" y="3300"/>
                  </a:cubicBezTo>
                  <a:cubicBezTo>
                    <a:pt x="4575" y="3243"/>
                    <a:pt x="4500" y="3215"/>
                    <a:pt x="4426" y="3215"/>
                  </a:cubicBezTo>
                  <a:cubicBezTo>
                    <a:pt x="4351" y="3215"/>
                    <a:pt x="4277" y="3243"/>
                    <a:pt x="4220" y="3300"/>
                  </a:cubicBezTo>
                  <a:lnTo>
                    <a:pt x="2756" y="4764"/>
                  </a:lnTo>
                  <a:lnTo>
                    <a:pt x="2128" y="4137"/>
                  </a:lnTo>
                  <a:lnTo>
                    <a:pt x="5338" y="926"/>
                  </a:lnTo>
                  <a:lnTo>
                    <a:pt x="6339" y="634"/>
                  </a:lnTo>
                  <a:close/>
                  <a:moveTo>
                    <a:pt x="4427" y="3444"/>
                  </a:moveTo>
                  <a:cubicBezTo>
                    <a:pt x="4481" y="3444"/>
                    <a:pt x="4528" y="3516"/>
                    <a:pt x="4475" y="3565"/>
                  </a:cubicBezTo>
                  <a:lnTo>
                    <a:pt x="2935" y="5105"/>
                  </a:lnTo>
                  <a:cubicBezTo>
                    <a:pt x="2853" y="5190"/>
                    <a:pt x="2251" y="5791"/>
                    <a:pt x="2178" y="5863"/>
                  </a:cubicBezTo>
                  <a:lnTo>
                    <a:pt x="2178" y="5861"/>
                  </a:lnTo>
                  <a:cubicBezTo>
                    <a:pt x="2163" y="5876"/>
                    <a:pt x="2146" y="5883"/>
                    <a:pt x="2130" y="5883"/>
                  </a:cubicBezTo>
                  <a:cubicBezTo>
                    <a:pt x="2077" y="5883"/>
                    <a:pt x="2032" y="5814"/>
                    <a:pt x="2081" y="5764"/>
                  </a:cubicBezTo>
                  <a:lnTo>
                    <a:pt x="4378" y="3468"/>
                  </a:lnTo>
                  <a:cubicBezTo>
                    <a:pt x="4393" y="3451"/>
                    <a:pt x="4411" y="3444"/>
                    <a:pt x="4427" y="3444"/>
                  </a:cubicBezTo>
                  <a:close/>
                  <a:moveTo>
                    <a:pt x="3018" y="5350"/>
                  </a:moveTo>
                  <a:lnTo>
                    <a:pt x="3645" y="5977"/>
                  </a:lnTo>
                  <a:lnTo>
                    <a:pt x="3414" y="6209"/>
                  </a:lnTo>
                  <a:cubicBezTo>
                    <a:pt x="3412" y="6210"/>
                    <a:pt x="3409" y="6211"/>
                    <a:pt x="3407" y="6211"/>
                  </a:cubicBezTo>
                  <a:cubicBezTo>
                    <a:pt x="3404" y="6211"/>
                    <a:pt x="3402" y="6210"/>
                    <a:pt x="3400" y="6209"/>
                  </a:cubicBezTo>
                  <a:lnTo>
                    <a:pt x="2780" y="5588"/>
                  </a:lnTo>
                  <a:lnTo>
                    <a:pt x="3018" y="5350"/>
                  </a:lnTo>
                  <a:close/>
                  <a:moveTo>
                    <a:pt x="2616" y="5751"/>
                  </a:moveTo>
                  <a:lnTo>
                    <a:pt x="2940" y="6075"/>
                  </a:lnTo>
                  <a:lnTo>
                    <a:pt x="2656" y="6359"/>
                  </a:lnTo>
                  <a:cubicBezTo>
                    <a:pt x="2645" y="6370"/>
                    <a:pt x="2631" y="6376"/>
                    <a:pt x="2618" y="6376"/>
                  </a:cubicBezTo>
                  <a:cubicBezTo>
                    <a:pt x="2604" y="6376"/>
                    <a:pt x="2590" y="6370"/>
                    <a:pt x="2579" y="6359"/>
                  </a:cubicBezTo>
                  <a:lnTo>
                    <a:pt x="2289" y="6069"/>
                  </a:lnTo>
                  <a:cubicBezTo>
                    <a:pt x="2305" y="6058"/>
                    <a:pt x="2321" y="6044"/>
                    <a:pt x="2336" y="6030"/>
                  </a:cubicBezTo>
                  <a:lnTo>
                    <a:pt x="2616" y="5751"/>
                  </a:lnTo>
                  <a:close/>
                  <a:moveTo>
                    <a:pt x="7721" y="0"/>
                  </a:moveTo>
                  <a:cubicBezTo>
                    <a:pt x="7700" y="0"/>
                    <a:pt x="7679" y="3"/>
                    <a:pt x="7657" y="10"/>
                  </a:cubicBezTo>
                  <a:lnTo>
                    <a:pt x="5246" y="714"/>
                  </a:lnTo>
                  <a:cubicBezTo>
                    <a:pt x="5227" y="719"/>
                    <a:pt x="5210" y="730"/>
                    <a:pt x="5196" y="743"/>
                  </a:cubicBezTo>
                  <a:lnTo>
                    <a:pt x="3585" y="2355"/>
                  </a:lnTo>
                  <a:lnTo>
                    <a:pt x="2865" y="2415"/>
                  </a:lnTo>
                  <a:cubicBezTo>
                    <a:pt x="1840" y="2501"/>
                    <a:pt x="880" y="2948"/>
                    <a:pt x="152" y="3675"/>
                  </a:cubicBezTo>
                  <a:cubicBezTo>
                    <a:pt x="0" y="3827"/>
                    <a:pt x="96" y="4088"/>
                    <a:pt x="311" y="4107"/>
                  </a:cubicBezTo>
                  <a:lnTo>
                    <a:pt x="1710" y="4230"/>
                  </a:lnTo>
                  <a:lnTo>
                    <a:pt x="1564" y="4375"/>
                  </a:lnTo>
                  <a:cubicBezTo>
                    <a:pt x="1474" y="4465"/>
                    <a:pt x="1474" y="4611"/>
                    <a:pt x="1564" y="4701"/>
                  </a:cubicBezTo>
                  <a:lnTo>
                    <a:pt x="1704" y="4841"/>
                  </a:lnTo>
                  <a:lnTo>
                    <a:pt x="1420" y="5124"/>
                  </a:lnTo>
                  <a:cubicBezTo>
                    <a:pt x="1310" y="5235"/>
                    <a:pt x="1310" y="5416"/>
                    <a:pt x="1420" y="5527"/>
                  </a:cubicBezTo>
                  <a:lnTo>
                    <a:pt x="2416" y="6524"/>
                  </a:lnTo>
                  <a:cubicBezTo>
                    <a:pt x="2472" y="6579"/>
                    <a:pt x="2545" y="6607"/>
                    <a:pt x="2618" y="6607"/>
                  </a:cubicBezTo>
                  <a:cubicBezTo>
                    <a:pt x="2691" y="6607"/>
                    <a:pt x="2764" y="6579"/>
                    <a:pt x="2820" y="6524"/>
                  </a:cubicBezTo>
                  <a:lnTo>
                    <a:pt x="3104" y="6240"/>
                  </a:lnTo>
                  <a:lnTo>
                    <a:pt x="3236" y="6373"/>
                  </a:lnTo>
                  <a:cubicBezTo>
                    <a:pt x="3283" y="6419"/>
                    <a:pt x="3345" y="6443"/>
                    <a:pt x="3407" y="6443"/>
                  </a:cubicBezTo>
                  <a:cubicBezTo>
                    <a:pt x="3468" y="6443"/>
                    <a:pt x="3530" y="6419"/>
                    <a:pt x="3577" y="6373"/>
                  </a:cubicBezTo>
                  <a:lnTo>
                    <a:pt x="3714" y="6236"/>
                  </a:lnTo>
                  <a:lnTo>
                    <a:pt x="3837" y="7634"/>
                  </a:lnTo>
                  <a:cubicBezTo>
                    <a:pt x="3849" y="7777"/>
                    <a:pt x="3968" y="7866"/>
                    <a:pt x="4091" y="7866"/>
                  </a:cubicBezTo>
                  <a:cubicBezTo>
                    <a:pt x="4154" y="7866"/>
                    <a:pt x="4218" y="7843"/>
                    <a:pt x="4270" y="7792"/>
                  </a:cubicBezTo>
                  <a:cubicBezTo>
                    <a:pt x="4714" y="7349"/>
                    <a:pt x="5058" y="6814"/>
                    <a:pt x="5274" y="6225"/>
                  </a:cubicBezTo>
                  <a:cubicBezTo>
                    <a:pt x="5299" y="6164"/>
                    <a:pt x="5269" y="6096"/>
                    <a:pt x="5207" y="6073"/>
                  </a:cubicBezTo>
                  <a:cubicBezTo>
                    <a:pt x="5194" y="6068"/>
                    <a:pt x="5180" y="6065"/>
                    <a:pt x="5167" y="6065"/>
                  </a:cubicBezTo>
                  <a:cubicBezTo>
                    <a:pt x="5119" y="6065"/>
                    <a:pt x="5073" y="6096"/>
                    <a:pt x="5058" y="6145"/>
                  </a:cubicBezTo>
                  <a:cubicBezTo>
                    <a:pt x="4853" y="6703"/>
                    <a:pt x="4529" y="7209"/>
                    <a:pt x="4107" y="7629"/>
                  </a:cubicBezTo>
                  <a:cubicBezTo>
                    <a:pt x="4102" y="7634"/>
                    <a:pt x="4096" y="7636"/>
                    <a:pt x="4090" y="7636"/>
                  </a:cubicBezTo>
                  <a:cubicBezTo>
                    <a:pt x="4079" y="7636"/>
                    <a:pt x="4068" y="7627"/>
                    <a:pt x="4067" y="7614"/>
                  </a:cubicBezTo>
                  <a:lnTo>
                    <a:pt x="3927" y="6023"/>
                  </a:lnTo>
                  <a:lnTo>
                    <a:pt x="5338" y="4612"/>
                  </a:lnTo>
                  <a:lnTo>
                    <a:pt x="5338" y="4612"/>
                  </a:lnTo>
                  <a:cubicBezTo>
                    <a:pt x="5290" y="5184"/>
                    <a:pt x="5278" y="5332"/>
                    <a:pt x="5212" y="5622"/>
                  </a:cubicBezTo>
                  <a:cubicBezTo>
                    <a:pt x="5202" y="5682"/>
                    <a:pt x="5241" y="5742"/>
                    <a:pt x="5301" y="5755"/>
                  </a:cubicBezTo>
                  <a:cubicBezTo>
                    <a:pt x="5310" y="5757"/>
                    <a:pt x="5319" y="5758"/>
                    <a:pt x="5328" y="5758"/>
                  </a:cubicBezTo>
                  <a:cubicBezTo>
                    <a:pt x="5379" y="5758"/>
                    <a:pt x="5425" y="5723"/>
                    <a:pt x="5437" y="5672"/>
                  </a:cubicBezTo>
                  <a:cubicBezTo>
                    <a:pt x="5518" y="5319"/>
                    <a:pt x="5523" y="5151"/>
                    <a:pt x="5589" y="4359"/>
                  </a:cubicBezTo>
                  <a:lnTo>
                    <a:pt x="7201" y="2748"/>
                  </a:lnTo>
                  <a:cubicBezTo>
                    <a:pt x="7214" y="2734"/>
                    <a:pt x="7225" y="2718"/>
                    <a:pt x="7230" y="2699"/>
                  </a:cubicBezTo>
                  <a:lnTo>
                    <a:pt x="7549" y="1605"/>
                  </a:lnTo>
                  <a:lnTo>
                    <a:pt x="7934" y="288"/>
                  </a:lnTo>
                  <a:cubicBezTo>
                    <a:pt x="7978" y="139"/>
                    <a:pt x="7863" y="0"/>
                    <a:pt x="77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8"/>
            <p:cNvSpPr/>
            <p:nvPr/>
          </p:nvSpPr>
          <p:spPr>
            <a:xfrm>
              <a:off x="3544050" y="5017025"/>
              <a:ext cx="46350" cy="36975"/>
            </a:xfrm>
            <a:custGeom>
              <a:rect b="b" l="l" r="r" t="t"/>
              <a:pathLst>
                <a:path extrusionOk="0" h="1479" w="1854">
                  <a:moveTo>
                    <a:pt x="1096" y="0"/>
                  </a:moveTo>
                  <a:cubicBezTo>
                    <a:pt x="1053" y="0"/>
                    <a:pt x="1011" y="25"/>
                    <a:pt x="991" y="68"/>
                  </a:cubicBezTo>
                  <a:cubicBezTo>
                    <a:pt x="965" y="127"/>
                    <a:pt x="991" y="194"/>
                    <a:pt x="1049" y="221"/>
                  </a:cubicBezTo>
                  <a:cubicBezTo>
                    <a:pt x="1279" y="325"/>
                    <a:pt x="1407" y="576"/>
                    <a:pt x="1353" y="824"/>
                  </a:cubicBezTo>
                  <a:cubicBezTo>
                    <a:pt x="1299" y="1070"/>
                    <a:pt x="1081" y="1248"/>
                    <a:pt x="828" y="1248"/>
                  </a:cubicBezTo>
                  <a:cubicBezTo>
                    <a:pt x="575" y="1248"/>
                    <a:pt x="356" y="1070"/>
                    <a:pt x="302" y="824"/>
                  </a:cubicBezTo>
                  <a:cubicBezTo>
                    <a:pt x="249" y="576"/>
                    <a:pt x="376" y="325"/>
                    <a:pt x="606" y="221"/>
                  </a:cubicBezTo>
                  <a:cubicBezTo>
                    <a:pt x="664" y="194"/>
                    <a:pt x="690" y="127"/>
                    <a:pt x="664" y="69"/>
                  </a:cubicBezTo>
                  <a:cubicBezTo>
                    <a:pt x="645" y="26"/>
                    <a:pt x="604" y="0"/>
                    <a:pt x="560" y="0"/>
                  </a:cubicBezTo>
                  <a:cubicBezTo>
                    <a:pt x="544" y="0"/>
                    <a:pt x="527" y="4"/>
                    <a:pt x="512" y="11"/>
                  </a:cubicBezTo>
                  <a:cubicBezTo>
                    <a:pt x="182" y="159"/>
                    <a:pt x="0" y="519"/>
                    <a:pt x="77" y="873"/>
                  </a:cubicBezTo>
                  <a:cubicBezTo>
                    <a:pt x="152" y="1225"/>
                    <a:pt x="466" y="1478"/>
                    <a:pt x="828" y="1478"/>
                  </a:cubicBezTo>
                  <a:cubicBezTo>
                    <a:pt x="1509" y="1477"/>
                    <a:pt x="1854" y="649"/>
                    <a:pt x="1371" y="167"/>
                  </a:cubicBezTo>
                  <a:cubicBezTo>
                    <a:pt x="1305" y="103"/>
                    <a:pt x="1228" y="49"/>
                    <a:pt x="1145" y="11"/>
                  </a:cubicBezTo>
                  <a:cubicBezTo>
                    <a:pt x="1129" y="4"/>
                    <a:pt x="1112" y="0"/>
                    <a:pt x="10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 name="Google Shape;385;p58"/>
          <p:cNvGrpSpPr/>
          <p:nvPr/>
        </p:nvGrpSpPr>
        <p:grpSpPr>
          <a:xfrm>
            <a:off x="2156759" y="3308483"/>
            <a:ext cx="292843" cy="203476"/>
            <a:chOff x="4015575" y="1440050"/>
            <a:chExt cx="216600" cy="150500"/>
          </a:xfrm>
        </p:grpSpPr>
        <p:sp>
          <p:nvSpPr>
            <p:cNvPr id="386" name="Google Shape;386;p58"/>
            <p:cNvSpPr/>
            <p:nvPr/>
          </p:nvSpPr>
          <p:spPr>
            <a:xfrm>
              <a:off x="4189700" y="1469575"/>
              <a:ext cx="18825" cy="14475"/>
            </a:xfrm>
            <a:custGeom>
              <a:rect b="b" l="l" r="r" t="t"/>
              <a:pathLst>
                <a:path extrusionOk="0" h="579" w="753">
                  <a:moveTo>
                    <a:pt x="153" y="1"/>
                  </a:moveTo>
                  <a:cubicBezTo>
                    <a:pt x="110" y="1"/>
                    <a:pt x="67" y="22"/>
                    <a:pt x="40" y="61"/>
                  </a:cubicBezTo>
                  <a:cubicBezTo>
                    <a:pt x="0" y="123"/>
                    <a:pt x="16" y="206"/>
                    <a:pt x="78" y="248"/>
                  </a:cubicBezTo>
                  <a:cubicBezTo>
                    <a:pt x="222" y="343"/>
                    <a:pt x="372" y="447"/>
                    <a:pt x="522" y="553"/>
                  </a:cubicBezTo>
                  <a:cubicBezTo>
                    <a:pt x="546" y="570"/>
                    <a:pt x="573" y="578"/>
                    <a:pt x="600" y="578"/>
                  </a:cubicBezTo>
                  <a:cubicBezTo>
                    <a:pt x="642" y="578"/>
                    <a:pt x="684" y="558"/>
                    <a:pt x="709" y="521"/>
                  </a:cubicBezTo>
                  <a:cubicBezTo>
                    <a:pt x="753" y="460"/>
                    <a:pt x="739" y="377"/>
                    <a:pt x="678" y="334"/>
                  </a:cubicBezTo>
                  <a:cubicBezTo>
                    <a:pt x="525" y="225"/>
                    <a:pt x="373" y="121"/>
                    <a:pt x="228" y="23"/>
                  </a:cubicBezTo>
                  <a:cubicBezTo>
                    <a:pt x="205" y="8"/>
                    <a:pt x="179" y="1"/>
                    <a:pt x="1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8"/>
            <p:cNvSpPr/>
            <p:nvPr/>
          </p:nvSpPr>
          <p:spPr>
            <a:xfrm>
              <a:off x="4056450" y="1440050"/>
              <a:ext cx="125150" cy="32325"/>
            </a:xfrm>
            <a:custGeom>
              <a:rect b="b" l="l" r="r" t="t"/>
              <a:pathLst>
                <a:path extrusionOk="0" h="1293" w="5006">
                  <a:moveTo>
                    <a:pt x="2697" y="0"/>
                  </a:moveTo>
                  <a:cubicBezTo>
                    <a:pt x="2036" y="0"/>
                    <a:pt x="1180" y="342"/>
                    <a:pt x="81" y="1044"/>
                  </a:cubicBezTo>
                  <a:cubicBezTo>
                    <a:pt x="18" y="1084"/>
                    <a:pt x="1" y="1168"/>
                    <a:pt x="41" y="1230"/>
                  </a:cubicBezTo>
                  <a:cubicBezTo>
                    <a:pt x="66" y="1270"/>
                    <a:pt x="110" y="1293"/>
                    <a:pt x="154" y="1293"/>
                  </a:cubicBezTo>
                  <a:cubicBezTo>
                    <a:pt x="179" y="1293"/>
                    <a:pt x="204" y="1286"/>
                    <a:pt x="227" y="1271"/>
                  </a:cubicBezTo>
                  <a:cubicBezTo>
                    <a:pt x="1281" y="597"/>
                    <a:pt x="2089" y="270"/>
                    <a:pt x="2697" y="270"/>
                  </a:cubicBezTo>
                  <a:cubicBezTo>
                    <a:pt x="3230" y="270"/>
                    <a:pt x="3913" y="520"/>
                    <a:pt x="4783" y="1036"/>
                  </a:cubicBezTo>
                  <a:cubicBezTo>
                    <a:pt x="4805" y="1048"/>
                    <a:pt x="4828" y="1054"/>
                    <a:pt x="4851" y="1054"/>
                  </a:cubicBezTo>
                  <a:cubicBezTo>
                    <a:pt x="4897" y="1054"/>
                    <a:pt x="4943" y="1031"/>
                    <a:pt x="4968" y="989"/>
                  </a:cubicBezTo>
                  <a:cubicBezTo>
                    <a:pt x="5006" y="924"/>
                    <a:pt x="4984" y="842"/>
                    <a:pt x="4921" y="803"/>
                  </a:cubicBezTo>
                  <a:lnTo>
                    <a:pt x="4921" y="804"/>
                  </a:lnTo>
                  <a:cubicBezTo>
                    <a:pt x="4007" y="263"/>
                    <a:pt x="3280" y="0"/>
                    <a:pt x="26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8"/>
            <p:cNvSpPr/>
            <p:nvPr/>
          </p:nvSpPr>
          <p:spPr>
            <a:xfrm>
              <a:off x="4015575" y="1458025"/>
              <a:ext cx="216600" cy="132525"/>
            </a:xfrm>
            <a:custGeom>
              <a:rect b="b" l="l" r="r" t="t"/>
              <a:pathLst>
                <a:path extrusionOk="0" h="5301" w="8664">
                  <a:moveTo>
                    <a:pt x="4332" y="270"/>
                  </a:moveTo>
                  <a:cubicBezTo>
                    <a:pt x="5433" y="270"/>
                    <a:pt x="7633" y="1995"/>
                    <a:pt x="8282" y="2524"/>
                  </a:cubicBezTo>
                  <a:cubicBezTo>
                    <a:pt x="8361" y="2589"/>
                    <a:pt x="8361" y="2711"/>
                    <a:pt x="8282" y="2776"/>
                  </a:cubicBezTo>
                  <a:cubicBezTo>
                    <a:pt x="7633" y="3305"/>
                    <a:pt x="5433" y="5031"/>
                    <a:pt x="4332" y="5031"/>
                  </a:cubicBezTo>
                  <a:cubicBezTo>
                    <a:pt x="3229" y="5031"/>
                    <a:pt x="1030" y="3305"/>
                    <a:pt x="382" y="2776"/>
                  </a:cubicBezTo>
                  <a:cubicBezTo>
                    <a:pt x="302" y="2711"/>
                    <a:pt x="302" y="2589"/>
                    <a:pt x="382" y="2524"/>
                  </a:cubicBezTo>
                  <a:cubicBezTo>
                    <a:pt x="1030" y="1995"/>
                    <a:pt x="3229" y="270"/>
                    <a:pt x="4332" y="270"/>
                  </a:cubicBezTo>
                  <a:close/>
                  <a:moveTo>
                    <a:pt x="4332" y="0"/>
                  </a:moveTo>
                  <a:cubicBezTo>
                    <a:pt x="3173" y="0"/>
                    <a:pt x="1065" y="1620"/>
                    <a:pt x="211" y="2316"/>
                  </a:cubicBezTo>
                  <a:cubicBezTo>
                    <a:pt x="0" y="2488"/>
                    <a:pt x="0" y="2812"/>
                    <a:pt x="211" y="2985"/>
                  </a:cubicBezTo>
                  <a:cubicBezTo>
                    <a:pt x="1065" y="3681"/>
                    <a:pt x="3173" y="5300"/>
                    <a:pt x="4332" y="5300"/>
                  </a:cubicBezTo>
                  <a:cubicBezTo>
                    <a:pt x="5490" y="5300"/>
                    <a:pt x="7599" y="3681"/>
                    <a:pt x="8451" y="2985"/>
                  </a:cubicBezTo>
                  <a:cubicBezTo>
                    <a:pt x="8664" y="2812"/>
                    <a:pt x="8664" y="2488"/>
                    <a:pt x="8451" y="2316"/>
                  </a:cubicBezTo>
                  <a:cubicBezTo>
                    <a:pt x="7599" y="1620"/>
                    <a:pt x="5490" y="0"/>
                    <a:pt x="43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8"/>
            <p:cNvSpPr/>
            <p:nvPr/>
          </p:nvSpPr>
          <p:spPr>
            <a:xfrm>
              <a:off x="4075175" y="1476000"/>
              <a:ext cx="97800" cy="96575"/>
            </a:xfrm>
            <a:custGeom>
              <a:rect b="b" l="l" r="r" t="t"/>
              <a:pathLst>
                <a:path extrusionOk="0" h="3863" w="3912">
                  <a:moveTo>
                    <a:pt x="1948" y="0"/>
                  </a:moveTo>
                  <a:cubicBezTo>
                    <a:pt x="1926" y="0"/>
                    <a:pt x="1905" y="1"/>
                    <a:pt x="1883" y="2"/>
                  </a:cubicBezTo>
                  <a:cubicBezTo>
                    <a:pt x="872" y="35"/>
                    <a:pt x="51" y="854"/>
                    <a:pt x="18" y="1866"/>
                  </a:cubicBezTo>
                  <a:cubicBezTo>
                    <a:pt x="0" y="2349"/>
                    <a:pt x="167" y="2823"/>
                    <a:pt x="483" y="3189"/>
                  </a:cubicBezTo>
                  <a:cubicBezTo>
                    <a:pt x="510" y="3220"/>
                    <a:pt x="547" y="3235"/>
                    <a:pt x="585" y="3235"/>
                  </a:cubicBezTo>
                  <a:cubicBezTo>
                    <a:pt x="618" y="3235"/>
                    <a:pt x="652" y="3222"/>
                    <a:pt x="679" y="3196"/>
                  </a:cubicBezTo>
                  <a:lnTo>
                    <a:pt x="680" y="3193"/>
                  </a:lnTo>
                  <a:cubicBezTo>
                    <a:pt x="728" y="3143"/>
                    <a:pt x="731" y="3065"/>
                    <a:pt x="685" y="3011"/>
                  </a:cubicBezTo>
                  <a:cubicBezTo>
                    <a:pt x="409" y="2690"/>
                    <a:pt x="267" y="2275"/>
                    <a:pt x="288" y="1851"/>
                  </a:cubicBezTo>
                  <a:cubicBezTo>
                    <a:pt x="329" y="999"/>
                    <a:pt x="1018" y="310"/>
                    <a:pt x="1870" y="271"/>
                  </a:cubicBezTo>
                  <a:cubicBezTo>
                    <a:pt x="1896" y="270"/>
                    <a:pt x="1922" y="269"/>
                    <a:pt x="1948" y="269"/>
                  </a:cubicBezTo>
                  <a:cubicBezTo>
                    <a:pt x="2873" y="269"/>
                    <a:pt x="3626" y="1029"/>
                    <a:pt x="3609" y="1964"/>
                  </a:cubicBezTo>
                  <a:cubicBezTo>
                    <a:pt x="3592" y="2841"/>
                    <a:pt x="2884" y="3561"/>
                    <a:pt x="2007" y="3592"/>
                  </a:cubicBezTo>
                  <a:cubicBezTo>
                    <a:pt x="1987" y="3592"/>
                    <a:pt x="1967" y="3593"/>
                    <a:pt x="1947" y="3593"/>
                  </a:cubicBezTo>
                  <a:cubicBezTo>
                    <a:pt x="1673" y="3593"/>
                    <a:pt x="1403" y="3524"/>
                    <a:pt x="1160" y="3394"/>
                  </a:cubicBezTo>
                  <a:cubicBezTo>
                    <a:pt x="1140" y="3383"/>
                    <a:pt x="1118" y="3378"/>
                    <a:pt x="1096" y="3378"/>
                  </a:cubicBezTo>
                  <a:cubicBezTo>
                    <a:pt x="1062" y="3378"/>
                    <a:pt x="1028" y="3391"/>
                    <a:pt x="1003" y="3417"/>
                  </a:cubicBezTo>
                  <a:lnTo>
                    <a:pt x="1000" y="3419"/>
                  </a:lnTo>
                  <a:cubicBezTo>
                    <a:pt x="937" y="3483"/>
                    <a:pt x="953" y="3588"/>
                    <a:pt x="1031" y="3631"/>
                  </a:cubicBezTo>
                  <a:cubicBezTo>
                    <a:pt x="1313" y="3783"/>
                    <a:pt x="1629" y="3863"/>
                    <a:pt x="1949" y="3863"/>
                  </a:cubicBezTo>
                  <a:cubicBezTo>
                    <a:pt x="1962" y="3863"/>
                    <a:pt x="1975" y="3863"/>
                    <a:pt x="1988" y="3862"/>
                  </a:cubicBezTo>
                  <a:cubicBezTo>
                    <a:pt x="3010" y="3839"/>
                    <a:pt x="3845" y="3016"/>
                    <a:pt x="3877" y="1994"/>
                  </a:cubicBezTo>
                  <a:cubicBezTo>
                    <a:pt x="3911" y="899"/>
                    <a:pt x="3033" y="0"/>
                    <a:pt x="19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58"/>
            <p:cNvSpPr/>
            <p:nvPr/>
          </p:nvSpPr>
          <p:spPr>
            <a:xfrm>
              <a:off x="4096000" y="1498450"/>
              <a:ext cx="53700" cy="51675"/>
            </a:xfrm>
            <a:custGeom>
              <a:rect b="b" l="l" r="r" t="t"/>
              <a:pathLst>
                <a:path extrusionOk="0" h="2067" w="2148">
                  <a:moveTo>
                    <a:pt x="1115" y="0"/>
                  </a:moveTo>
                  <a:cubicBezTo>
                    <a:pt x="696" y="0"/>
                    <a:pt x="321" y="252"/>
                    <a:pt x="161" y="638"/>
                  </a:cubicBezTo>
                  <a:cubicBezTo>
                    <a:pt x="0" y="1024"/>
                    <a:pt x="89" y="1469"/>
                    <a:pt x="384" y="1763"/>
                  </a:cubicBezTo>
                  <a:cubicBezTo>
                    <a:pt x="582" y="1962"/>
                    <a:pt x="847" y="2066"/>
                    <a:pt x="1115" y="2066"/>
                  </a:cubicBezTo>
                  <a:cubicBezTo>
                    <a:pt x="1248" y="2066"/>
                    <a:pt x="1382" y="2041"/>
                    <a:pt x="1509" y="1988"/>
                  </a:cubicBezTo>
                  <a:cubicBezTo>
                    <a:pt x="1896" y="1828"/>
                    <a:pt x="2147" y="1451"/>
                    <a:pt x="2147" y="1034"/>
                  </a:cubicBezTo>
                  <a:cubicBezTo>
                    <a:pt x="2147" y="959"/>
                    <a:pt x="2087" y="898"/>
                    <a:pt x="2013" y="898"/>
                  </a:cubicBezTo>
                  <a:cubicBezTo>
                    <a:pt x="1939" y="898"/>
                    <a:pt x="1878" y="959"/>
                    <a:pt x="1878" y="1033"/>
                  </a:cubicBezTo>
                  <a:cubicBezTo>
                    <a:pt x="1878" y="1342"/>
                    <a:pt x="1692" y="1621"/>
                    <a:pt x="1407" y="1739"/>
                  </a:cubicBezTo>
                  <a:cubicBezTo>
                    <a:pt x="1313" y="1778"/>
                    <a:pt x="1214" y="1797"/>
                    <a:pt x="1115" y="1797"/>
                  </a:cubicBezTo>
                  <a:cubicBezTo>
                    <a:pt x="917" y="1797"/>
                    <a:pt x="721" y="1720"/>
                    <a:pt x="575" y="1574"/>
                  </a:cubicBezTo>
                  <a:cubicBezTo>
                    <a:pt x="356" y="1354"/>
                    <a:pt x="291" y="1026"/>
                    <a:pt x="410" y="740"/>
                  </a:cubicBezTo>
                  <a:cubicBezTo>
                    <a:pt x="527" y="455"/>
                    <a:pt x="805" y="269"/>
                    <a:pt x="1115" y="269"/>
                  </a:cubicBezTo>
                  <a:cubicBezTo>
                    <a:pt x="1189" y="269"/>
                    <a:pt x="1250" y="209"/>
                    <a:pt x="1250" y="135"/>
                  </a:cubicBezTo>
                  <a:cubicBezTo>
                    <a:pt x="1250" y="61"/>
                    <a:pt x="1189" y="0"/>
                    <a:pt x="11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58"/>
            <p:cNvSpPr/>
            <p:nvPr/>
          </p:nvSpPr>
          <p:spPr>
            <a:xfrm>
              <a:off x="4126825" y="1502950"/>
              <a:ext cx="18400" cy="15750"/>
            </a:xfrm>
            <a:custGeom>
              <a:rect b="b" l="l" r="r" t="t"/>
              <a:pathLst>
                <a:path extrusionOk="0" h="630" w="736">
                  <a:moveTo>
                    <a:pt x="420" y="0"/>
                  </a:moveTo>
                  <a:cubicBezTo>
                    <a:pt x="140" y="0"/>
                    <a:pt x="0" y="338"/>
                    <a:pt x="198" y="536"/>
                  </a:cubicBezTo>
                  <a:cubicBezTo>
                    <a:pt x="262" y="601"/>
                    <a:pt x="341" y="629"/>
                    <a:pt x="418" y="629"/>
                  </a:cubicBezTo>
                  <a:cubicBezTo>
                    <a:pt x="580" y="629"/>
                    <a:pt x="735" y="503"/>
                    <a:pt x="735" y="314"/>
                  </a:cubicBezTo>
                  <a:cubicBezTo>
                    <a:pt x="734" y="140"/>
                    <a:pt x="594" y="0"/>
                    <a:pt x="4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1000"/>
                                        <p:tgtEl>
                                          <p:spTgt spid="36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000"/>
                                        <p:tgtEl>
                                          <p:spTgt spid="371"/>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1000"/>
                                        <p:tgtEl>
                                          <p:spTgt spid="385"/>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000"/>
                                        <p:tgtEl>
                                          <p:spTgt spid="369"/>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1000"/>
                                        <p:tgtEl>
                                          <p:spTgt spid="372"/>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000"/>
                                        <p:tgtEl>
                                          <p:spTgt spid="379"/>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1000"/>
                                        <p:tgtEl>
                                          <p:spTgt spid="368"/>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1000"/>
                                        <p:tgtEl>
                                          <p:spTgt spid="373"/>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000"/>
                                        <p:tgtEl>
                                          <p:spTgt spid="3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5" name="Shape 395"/>
        <p:cNvGrpSpPr/>
        <p:nvPr/>
      </p:nvGrpSpPr>
      <p:grpSpPr>
        <a:xfrm>
          <a:off x="0" y="0"/>
          <a:ext cx="0" cy="0"/>
          <a:chOff x="0" y="0"/>
          <a:chExt cx="0" cy="0"/>
        </a:xfrm>
      </p:grpSpPr>
      <p:cxnSp>
        <p:nvCxnSpPr>
          <p:cNvPr id="396" name="Google Shape;396;p59"/>
          <p:cNvCxnSpPr/>
          <p:nvPr/>
        </p:nvCxnSpPr>
        <p:spPr>
          <a:xfrm rot="10800000">
            <a:off x="7456500" y="1491350"/>
            <a:ext cx="1687500" cy="0"/>
          </a:xfrm>
          <a:prstGeom prst="straightConnector1">
            <a:avLst/>
          </a:prstGeom>
          <a:noFill/>
          <a:ln cap="flat" cmpd="sng" w="9525">
            <a:solidFill>
              <a:schemeClr val="dk1"/>
            </a:solidFill>
            <a:prstDash val="solid"/>
            <a:round/>
            <a:headEnd len="med" w="med" type="none"/>
            <a:tailEnd len="med" w="med" type="none"/>
          </a:ln>
        </p:spPr>
      </p:cxnSp>
      <p:cxnSp>
        <p:nvCxnSpPr>
          <p:cNvPr id="397" name="Google Shape;397;p59"/>
          <p:cNvCxnSpPr/>
          <p:nvPr/>
        </p:nvCxnSpPr>
        <p:spPr>
          <a:xfrm rot="10800000">
            <a:off x="6747625" y="2951750"/>
            <a:ext cx="2429400" cy="0"/>
          </a:xfrm>
          <a:prstGeom prst="straightConnector1">
            <a:avLst/>
          </a:prstGeom>
          <a:noFill/>
          <a:ln cap="flat" cmpd="sng" w="9525">
            <a:solidFill>
              <a:schemeClr val="dk1"/>
            </a:solidFill>
            <a:prstDash val="solid"/>
            <a:round/>
            <a:headEnd len="med" w="med" type="none"/>
            <a:tailEnd len="med" w="med" type="none"/>
          </a:ln>
        </p:spPr>
      </p:cxnSp>
      <p:sp>
        <p:nvSpPr>
          <p:cNvPr id="398" name="Google Shape;398;p59"/>
          <p:cNvSpPr txBox="1"/>
          <p:nvPr>
            <p:ph type="ctrTitle"/>
          </p:nvPr>
        </p:nvSpPr>
        <p:spPr>
          <a:xfrm>
            <a:off x="723600" y="470625"/>
            <a:ext cx="22734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Long Term fight vs inflation</a:t>
            </a:r>
            <a:endParaRPr/>
          </a:p>
        </p:txBody>
      </p:sp>
      <p:cxnSp>
        <p:nvCxnSpPr>
          <p:cNvPr id="399" name="Google Shape;399;p59"/>
          <p:cNvCxnSpPr/>
          <p:nvPr/>
        </p:nvCxnSpPr>
        <p:spPr>
          <a:xfrm rot="10800000">
            <a:off x="6219352" y="3703400"/>
            <a:ext cx="3507600" cy="0"/>
          </a:xfrm>
          <a:prstGeom prst="straightConnector1">
            <a:avLst/>
          </a:prstGeom>
          <a:noFill/>
          <a:ln cap="flat" cmpd="sng" w="9525">
            <a:solidFill>
              <a:schemeClr val="dk1"/>
            </a:solidFill>
            <a:prstDash val="solid"/>
            <a:round/>
            <a:headEnd len="med" w="med" type="none"/>
            <a:tailEnd len="med" w="med" type="none"/>
          </a:ln>
        </p:spPr>
      </p:cxnSp>
      <p:cxnSp>
        <p:nvCxnSpPr>
          <p:cNvPr id="400" name="Google Shape;400;p59"/>
          <p:cNvCxnSpPr/>
          <p:nvPr/>
        </p:nvCxnSpPr>
        <p:spPr>
          <a:xfrm rot="10800000">
            <a:off x="5156500" y="4446225"/>
            <a:ext cx="4235700" cy="0"/>
          </a:xfrm>
          <a:prstGeom prst="straightConnector1">
            <a:avLst/>
          </a:prstGeom>
          <a:noFill/>
          <a:ln cap="flat" cmpd="sng" w="9525">
            <a:solidFill>
              <a:schemeClr val="dk1"/>
            </a:solidFill>
            <a:prstDash val="solid"/>
            <a:round/>
            <a:headEnd len="med" w="med" type="none"/>
            <a:tailEnd len="med" w="med" type="none"/>
          </a:ln>
        </p:spPr>
      </p:cxnSp>
      <p:cxnSp>
        <p:nvCxnSpPr>
          <p:cNvPr id="401" name="Google Shape;401;p59"/>
          <p:cNvCxnSpPr/>
          <p:nvPr/>
        </p:nvCxnSpPr>
        <p:spPr>
          <a:xfrm rot="10800000">
            <a:off x="7132750" y="2186750"/>
            <a:ext cx="2124300" cy="0"/>
          </a:xfrm>
          <a:prstGeom prst="straightConnector1">
            <a:avLst/>
          </a:prstGeom>
          <a:noFill/>
          <a:ln cap="flat" cmpd="sng" w="9525">
            <a:solidFill>
              <a:schemeClr val="dk1"/>
            </a:solidFill>
            <a:prstDash val="solid"/>
            <a:round/>
            <a:headEnd len="med" w="med" type="none"/>
            <a:tailEnd len="med" w="med" type="none"/>
          </a:ln>
        </p:spPr>
      </p:cxnSp>
      <p:sp>
        <p:nvSpPr>
          <p:cNvPr id="402" name="Google Shape;402;p59"/>
          <p:cNvSpPr txBox="1"/>
          <p:nvPr/>
        </p:nvSpPr>
        <p:spPr>
          <a:xfrm>
            <a:off x="4506300" y="880679"/>
            <a:ext cx="1851600" cy="171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lang="en">
                <a:solidFill>
                  <a:schemeClr val="lt1"/>
                </a:solidFill>
                <a:latin typeface="DM Serif Display"/>
                <a:ea typeface="DM Serif Display"/>
                <a:cs typeface="DM Serif Display"/>
                <a:sym typeface="DM Serif Display"/>
              </a:rPr>
              <a:t>High profit</a:t>
            </a:r>
            <a:endParaRPr sz="1000">
              <a:solidFill>
                <a:schemeClr val="lt1"/>
              </a:solidFill>
              <a:latin typeface="Open Sans Light"/>
              <a:ea typeface="Open Sans Light"/>
              <a:cs typeface="Open Sans Light"/>
              <a:sym typeface="Open Sans Light"/>
            </a:endParaRPr>
          </a:p>
        </p:txBody>
      </p:sp>
      <p:sp>
        <p:nvSpPr>
          <p:cNvPr id="403" name="Google Shape;403;p59"/>
          <p:cNvSpPr txBox="1"/>
          <p:nvPr/>
        </p:nvSpPr>
        <p:spPr>
          <a:xfrm>
            <a:off x="4506225" y="1069988"/>
            <a:ext cx="1851600" cy="3996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None/>
            </a:pPr>
            <a:r>
              <a:rPr lang="en" sz="1000">
                <a:solidFill>
                  <a:schemeClr val="lt1"/>
                </a:solidFill>
                <a:latin typeface="Open Sans Light"/>
                <a:ea typeface="Open Sans Light"/>
                <a:cs typeface="Open Sans Light"/>
                <a:sym typeface="Open Sans Light"/>
              </a:rPr>
              <a:t>Bitcoin</a:t>
            </a:r>
            <a:endParaRPr sz="1000">
              <a:solidFill>
                <a:schemeClr val="lt1"/>
              </a:solidFill>
              <a:latin typeface="Open Sans Light"/>
              <a:ea typeface="Open Sans Light"/>
              <a:cs typeface="Open Sans Light"/>
              <a:sym typeface="Open Sans Light"/>
            </a:endParaRPr>
          </a:p>
        </p:txBody>
      </p:sp>
      <p:sp>
        <p:nvSpPr>
          <p:cNvPr id="404" name="Google Shape;404;p59"/>
          <p:cNvSpPr txBox="1"/>
          <p:nvPr/>
        </p:nvSpPr>
        <p:spPr>
          <a:xfrm>
            <a:off x="3835938" y="1608342"/>
            <a:ext cx="1851600" cy="171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lang="en">
                <a:solidFill>
                  <a:schemeClr val="lt1"/>
                </a:solidFill>
                <a:latin typeface="DM Serif Display"/>
                <a:ea typeface="DM Serif Display"/>
                <a:cs typeface="DM Serif Display"/>
                <a:sym typeface="DM Serif Display"/>
              </a:rPr>
              <a:t>Profit</a:t>
            </a:r>
            <a:endParaRPr sz="1000">
              <a:solidFill>
                <a:schemeClr val="lt1"/>
              </a:solidFill>
              <a:latin typeface="Open Sans Light"/>
              <a:ea typeface="Open Sans Light"/>
              <a:cs typeface="Open Sans Light"/>
              <a:sym typeface="Open Sans Light"/>
            </a:endParaRPr>
          </a:p>
        </p:txBody>
      </p:sp>
      <p:sp>
        <p:nvSpPr>
          <p:cNvPr id="405" name="Google Shape;405;p59"/>
          <p:cNvSpPr txBox="1"/>
          <p:nvPr/>
        </p:nvSpPr>
        <p:spPr>
          <a:xfrm>
            <a:off x="3835863" y="1797650"/>
            <a:ext cx="1851600" cy="3996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None/>
            </a:pPr>
            <a:r>
              <a:rPr lang="en" sz="1000">
                <a:solidFill>
                  <a:schemeClr val="lt1"/>
                </a:solidFill>
                <a:latin typeface="Open Sans Light"/>
                <a:ea typeface="Open Sans Light"/>
                <a:cs typeface="Open Sans Light"/>
                <a:sym typeface="Open Sans Light"/>
              </a:rPr>
              <a:t>SP500</a:t>
            </a:r>
            <a:endParaRPr sz="1000">
              <a:solidFill>
                <a:schemeClr val="lt1"/>
              </a:solidFill>
              <a:latin typeface="Open Sans Light"/>
              <a:ea typeface="Open Sans Light"/>
              <a:cs typeface="Open Sans Light"/>
              <a:sym typeface="Open Sans Light"/>
            </a:endParaRPr>
          </a:p>
        </p:txBody>
      </p:sp>
      <p:sp>
        <p:nvSpPr>
          <p:cNvPr id="406" name="Google Shape;406;p59"/>
          <p:cNvSpPr txBox="1"/>
          <p:nvPr/>
        </p:nvSpPr>
        <p:spPr>
          <a:xfrm>
            <a:off x="3183500" y="2338985"/>
            <a:ext cx="1851600" cy="171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lang="en">
                <a:solidFill>
                  <a:schemeClr val="lt1"/>
                </a:solidFill>
                <a:latin typeface="DM Serif Display"/>
                <a:ea typeface="DM Serif Display"/>
                <a:cs typeface="DM Serif Display"/>
                <a:sym typeface="DM Serif Display"/>
              </a:rPr>
              <a:t>Break-even point</a:t>
            </a:r>
            <a:endParaRPr sz="1000">
              <a:solidFill>
                <a:schemeClr val="lt1"/>
              </a:solidFill>
              <a:latin typeface="Open Sans Light"/>
              <a:ea typeface="Open Sans Light"/>
              <a:cs typeface="Open Sans Light"/>
              <a:sym typeface="Open Sans Light"/>
            </a:endParaRPr>
          </a:p>
        </p:txBody>
      </p:sp>
      <p:sp>
        <p:nvSpPr>
          <p:cNvPr id="407" name="Google Shape;407;p59"/>
          <p:cNvSpPr txBox="1"/>
          <p:nvPr/>
        </p:nvSpPr>
        <p:spPr>
          <a:xfrm>
            <a:off x="3183425" y="2528294"/>
            <a:ext cx="1851600" cy="3996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None/>
            </a:pPr>
            <a:r>
              <a:rPr lang="en" sz="1000">
                <a:solidFill>
                  <a:schemeClr val="lt1"/>
                </a:solidFill>
                <a:latin typeface="Open Sans Light"/>
                <a:ea typeface="Open Sans Light"/>
                <a:cs typeface="Open Sans Light"/>
                <a:sym typeface="Open Sans Light"/>
              </a:rPr>
              <a:t>Bonds</a:t>
            </a:r>
            <a:endParaRPr sz="1000">
              <a:solidFill>
                <a:schemeClr val="lt1"/>
              </a:solidFill>
              <a:latin typeface="Open Sans Light"/>
              <a:ea typeface="Open Sans Light"/>
              <a:cs typeface="Open Sans Light"/>
              <a:sym typeface="Open Sans Light"/>
            </a:endParaRPr>
          </a:p>
        </p:txBody>
      </p:sp>
      <p:sp>
        <p:nvSpPr>
          <p:cNvPr id="408" name="Google Shape;408;p59"/>
          <p:cNvSpPr txBox="1"/>
          <p:nvPr/>
        </p:nvSpPr>
        <p:spPr>
          <a:xfrm>
            <a:off x="2503113" y="3068172"/>
            <a:ext cx="1851600" cy="171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lang="en">
                <a:solidFill>
                  <a:schemeClr val="lt1"/>
                </a:solidFill>
                <a:latin typeface="DM Serif Display"/>
                <a:ea typeface="DM Serif Display"/>
                <a:cs typeface="DM Serif Display"/>
                <a:sym typeface="DM Serif Display"/>
              </a:rPr>
              <a:t>Loss</a:t>
            </a:r>
            <a:endParaRPr sz="1000">
              <a:solidFill>
                <a:schemeClr val="lt1"/>
              </a:solidFill>
              <a:latin typeface="Open Sans Light"/>
              <a:ea typeface="Open Sans Light"/>
              <a:cs typeface="Open Sans Light"/>
              <a:sym typeface="Open Sans Light"/>
            </a:endParaRPr>
          </a:p>
        </p:txBody>
      </p:sp>
      <p:sp>
        <p:nvSpPr>
          <p:cNvPr id="409" name="Google Shape;409;p59"/>
          <p:cNvSpPr txBox="1"/>
          <p:nvPr/>
        </p:nvSpPr>
        <p:spPr>
          <a:xfrm>
            <a:off x="2503038" y="3257481"/>
            <a:ext cx="1851600" cy="3996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None/>
            </a:pPr>
            <a:r>
              <a:rPr lang="en" sz="1000">
                <a:solidFill>
                  <a:schemeClr val="lt1"/>
                </a:solidFill>
                <a:latin typeface="Open Sans Light"/>
                <a:ea typeface="Open Sans Light"/>
                <a:cs typeface="Open Sans Light"/>
                <a:sym typeface="Open Sans Light"/>
              </a:rPr>
              <a:t>Not doing nothing</a:t>
            </a:r>
            <a:endParaRPr sz="1000">
              <a:solidFill>
                <a:schemeClr val="lt1"/>
              </a:solidFill>
              <a:latin typeface="Open Sans Light"/>
              <a:ea typeface="Open Sans Light"/>
              <a:cs typeface="Open Sans Light"/>
              <a:sym typeface="Open Sans Light"/>
            </a:endParaRPr>
          </a:p>
        </p:txBody>
      </p:sp>
      <p:sp>
        <p:nvSpPr>
          <p:cNvPr id="410" name="Google Shape;410;p59"/>
          <p:cNvSpPr txBox="1"/>
          <p:nvPr/>
        </p:nvSpPr>
        <p:spPr>
          <a:xfrm>
            <a:off x="1829425" y="3796534"/>
            <a:ext cx="1851600" cy="171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lang="en">
                <a:solidFill>
                  <a:schemeClr val="lt1"/>
                </a:solidFill>
                <a:latin typeface="DM Serif Display"/>
                <a:ea typeface="DM Serif Display"/>
                <a:cs typeface="DM Serif Display"/>
                <a:sym typeface="DM Serif Display"/>
              </a:rPr>
              <a:t>Big loss</a:t>
            </a:r>
            <a:endParaRPr sz="1000">
              <a:solidFill>
                <a:schemeClr val="lt1"/>
              </a:solidFill>
              <a:latin typeface="Open Sans Light"/>
              <a:ea typeface="Open Sans Light"/>
              <a:cs typeface="Open Sans Light"/>
              <a:sym typeface="Open Sans Light"/>
            </a:endParaRPr>
          </a:p>
        </p:txBody>
      </p:sp>
      <p:sp>
        <p:nvSpPr>
          <p:cNvPr id="411" name="Google Shape;411;p59"/>
          <p:cNvSpPr txBox="1"/>
          <p:nvPr/>
        </p:nvSpPr>
        <p:spPr>
          <a:xfrm>
            <a:off x="1829425" y="4176978"/>
            <a:ext cx="1851600" cy="5385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000">
                <a:solidFill>
                  <a:schemeClr val="lt1"/>
                </a:solidFill>
                <a:latin typeface="Open Sans Light"/>
                <a:ea typeface="Open Sans Light"/>
                <a:cs typeface="Open Sans Light"/>
                <a:sym typeface="Open Sans Light"/>
              </a:rPr>
              <a:t>Making  mistakes by letting </a:t>
            </a:r>
            <a:r>
              <a:rPr lang="en" sz="1000">
                <a:solidFill>
                  <a:schemeClr val="lt1"/>
                </a:solidFill>
                <a:latin typeface="Open Sans Light"/>
                <a:ea typeface="Open Sans Light"/>
                <a:cs typeface="Open Sans Light"/>
                <a:sym typeface="Open Sans Light"/>
              </a:rPr>
              <a:t>yourself</a:t>
            </a:r>
            <a:r>
              <a:rPr lang="en" sz="1000">
                <a:solidFill>
                  <a:schemeClr val="lt1"/>
                </a:solidFill>
                <a:latin typeface="Open Sans Light"/>
                <a:ea typeface="Open Sans Light"/>
                <a:cs typeface="Open Sans Light"/>
                <a:sym typeface="Open Sans Light"/>
              </a:rPr>
              <a:t> be guided by feelings </a:t>
            </a:r>
            <a:endParaRPr sz="1000">
              <a:solidFill>
                <a:schemeClr val="lt1"/>
              </a:solidFill>
              <a:latin typeface="Open Sans Light"/>
              <a:ea typeface="Open Sans Light"/>
              <a:cs typeface="Open Sans Light"/>
              <a:sym typeface="Open Sans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15" name="Shape 415"/>
        <p:cNvGrpSpPr/>
        <p:nvPr/>
      </p:nvGrpSpPr>
      <p:grpSpPr>
        <a:xfrm>
          <a:off x="0" y="0"/>
          <a:ext cx="0" cy="0"/>
          <a:chOff x="0" y="0"/>
          <a:chExt cx="0" cy="0"/>
        </a:xfrm>
      </p:grpSpPr>
      <p:pic>
        <p:nvPicPr>
          <p:cNvPr id="416" name="Google Shape;416;p60"/>
          <p:cNvPicPr preferRelativeResize="0"/>
          <p:nvPr/>
        </p:nvPicPr>
        <p:blipFill rotWithShape="1">
          <a:blip r:embed="rId3">
            <a:alphaModFix/>
          </a:blip>
          <a:srcRect b="0" l="0" r="0" t="11237"/>
          <a:stretch/>
        </p:blipFill>
        <p:spPr>
          <a:xfrm>
            <a:off x="0" y="0"/>
            <a:ext cx="3869100" cy="5143500"/>
          </a:xfrm>
          <a:prstGeom prst="rect">
            <a:avLst/>
          </a:prstGeom>
          <a:noFill/>
          <a:ln>
            <a:noFill/>
          </a:ln>
        </p:spPr>
      </p:pic>
      <p:sp>
        <p:nvSpPr>
          <p:cNvPr id="417" name="Google Shape;417;p60"/>
          <p:cNvSpPr txBox="1"/>
          <p:nvPr>
            <p:ph type="ctrTitle"/>
          </p:nvPr>
        </p:nvSpPr>
        <p:spPr>
          <a:xfrm>
            <a:off x="723600" y="470625"/>
            <a:ext cx="19458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dk2"/>
                </a:solidFill>
                <a:hlinkClick r:id="rId4">
                  <a:extLst>
                    <a:ext uri="{A12FA001-AC4F-418D-AE19-62706E023703}">
                      <ahyp:hlinkClr val="tx"/>
                    </a:ext>
                  </a:extLst>
                </a:hlinkClick>
              </a:rPr>
              <a:t>Analysis of the markets</a:t>
            </a:r>
            <a:endParaRPr>
              <a:solidFill>
                <a:schemeClr val="dk2"/>
              </a:solidFill>
            </a:endParaRPr>
          </a:p>
          <a:p>
            <a:pPr indent="0" lvl="0" marL="0" rtl="0" algn="l">
              <a:spcBef>
                <a:spcPts val="0"/>
              </a:spcBef>
              <a:spcAft>
                <a:spcPts val="0"/>
              </a:spcAft>
              <a:buNone/>
            </a:pPr>
            <a:r>
              <a:t/>
            </a:r>
            <a:endParaRPr/>
          </a:p>
        </p:txBody>
      </p:sp>
      <p:pic>
        <p:nvPicPr>
          <p:cNvPr id="418" name="Google Shape;418;p60"/>
          <p:cNvPicPr preferRelativeResize="0"/>
          <p:nvPr/>
        </p:nvPicPr>
        <p:blipFill>
          <a:blip r:embed="rId5">
            <a:alphaModFix/>
          </a:blip>
          <a:stretch>
            <a:fillRect/>
          </a:stretch>
        </p:blipFill>
        <p:spPr>
          <a:xfrm>
            <a:off x="4021500" y="152400"/>
            <a:ext cx="4838700" cy="4838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pic>
        <p:nvPicPr>
          <p:cNvPr id="423" name="Google Shape;423;p61"/>
          <p:cNvPicPr preferRelativeResize="0"/>
          <p:nvPr/>
        </p:nvPicPr>
        <p:blipFill rotWithShape="1">
          <a:blip r:embed="rId3">
            <a:alphaModFix/>
          </a:blip>
          <a:srcRect b="48882" l="0" r="0" t="13289"/>
          <a:stretch/>
        </p:blipFill>
        <p:spPr>
          <a:xfrm flipH="1">
            <a:off x="2374" y="0"/>
            <a:ext cx="9139253" cy="1944726"/>
          </a:xfrm>
          <a:prstGeom prst="rect">
            <a:avLst/>
          </a:prstGeom>
          <a:noFill/>
          <a:ln>
            <a:noFill/>
          </a:ln>
        </p:spPr>
      </p:pic>
      <p:sp>
        <p:nvSpPr>
          <p:cNvPr id="424" name="Google Shape;424;p61"/>
          <p:cNvSpPr txBox="1"/>
          <p:nvPr>
            <p:ph type="title"/>
          </p:nvPr>
        </p:nvSpPr>
        <p:spPr>
          <a:xfrm>
            <a:off x="713100" y="2293525"/>
            <a:ext cx="7717800" cy="149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251,923</a:t>
            </a:r>
            <a:endParaRPr/>
          </a:p>
        </p:txBody>
      </p:sp>
      <p:sp>
        <p:nvSpPr>
          <p:cNvPr id="425" name="Google Shape;425;p61"/>
          <p:cNvSpPr/>
          <p:nvPr/>
        </p:nvSpPr>
        <p:spPr>
          <a:xfrm>
            <a:off x="7738150" y="4097825"/>
            <a:ext cx="1521000" cy="1163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426" name="Google Shape;426;p61"/>
          <p:cNvSpPr/>
          <p:nvPr/>
        </p:nvSpPr>
        <p:spPr>
          <a:xfrm>
            <a:off x="-74625" y="-124675"/>
            <a:ext cx="787800" cy="664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pic>
        <p:nvPicPr>
          <p:cNvPr id="427" name="Google Shape;427;p61"/>
          <p:cNvPicPr preferRelativeResize="0"/>
          <p:nvPr/>
        </p:nvPicPr>
        <p:blipFill>
          <a:blip r:embed="rId4">
            <a:alphaModFix/>
          </a:blip>
          <a:stretch>
            <a:fillRect/>
          </a:stretch>
        </p:blipFill>
        <p:spPr>
          <a:xfrm>
            <a:off x="8020263" y="4201288"/>
            <a:ext cx="956774" cy="9567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1" name="Shape 431"/>
        <p:cNvGrpSpPr/>
        <p:nvPr/>
      </p:nvGrpSpPr>
      <p:grpSpPr>
        <a:xfrm>
          <a:off x="0" y="0"/>
          <a:ext cx="0" cy="0"/>
          <a:chOff x="0" y="0"/>
          <a:chExt cx="0" cy="0"/>
        </a:xfrm>
      </p:grpSpPr>
      <p:sp>
        <p:nvSpPr>
          <p:cNvPr id="432" name="Google Shape;432;p62"/>
          <p:cNvSpPr/>
          <p:nvPr/>
        </p:nvSpPr>
        <p:spPr>
          <a:xfrm>
            <a:off x="2522400" y="753125"/>
            <a:ext cx="4099200" cy="3583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CCCCC"/>
              </a:solidFill>
            </a:endParaRPr>
          </a:p>
        </p:txBody>
      </p:sp>
      <p:sp>
        <p:nvSpPr>
          <p:cNvPr id="433" name="Google Shape;433;p62"/>
          <p:cNvSpPr txBox="1"/>
          <p:nvPr>
            <p:ph type="ctrTitle"/>
          </p:nvPr>
        </p:nvSpPr>
        <p:spPr>
          <a:xfrm flipH="1">
            <a:off x="2676021" y="2226953"/>
            <a:ext cx="2823900" cy="1921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dk1"/>
                </a:solidFill>
              </a:rPr>
              <a:t>Rentability vs Volatility</a:t>
            </a:r>
            <a:endParaRPr>
              <a:solidFill>
                <a:schemeClr val="dk1"/>
              </a:solidFill>
            </a:endParaRPr>
          </a:p>
        </p:txBody>
      </p:sp>
      <p:sp>
        <p:nvSpPr>
          <p:cNvPr id="434" name="Google Shape;434;p62"/>
          <p:cNvSpPr txBox="1"/>
          <p:nvPr>
            <p:ph idx="2" type="title"/>
          </p:nvPr>
        </p:nvSpPr>
        <p:spPr>
          <a:xfrm flipH="1">
            <a:off x="5637514" y="2269925"/>
            <a:ext cx="23631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rPr>
              <a:t>04</a:t>
            </a:r>
            <a:endParaRPr>
              <a:solidFill>
                <a:schemeClr val="dk1"/>
              </a:solidFill>
            </a:endParaRPr>
          </a:p>
        </p:txBody>
      </p:sp>
      <p:sp>
        <p:nvSpPr>
          <p:cNvPr id="435" name="Google Shape;435;p62"/>
          <p:cNvSpPr/>
          <p:nvPr/>
        </p:nvSpPr>
        <p:spPr>
          <a:xfrm>
            <a:off x="3744150" y="1155525"/>
            <a:ext cx="1655700" cy="1573500"/>
          </a:xfrm>
          <a:prstGeom prst="dodecagon">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DM Serif Display"/>
                <a:ea typeface="DM Serif Display"/>
                <a:cs typeface="DM Serif Display"/>
                <a:sym typeface="DM Serif Display"/>
              </a:rPr>
              <a:t>Bitcoin =&gt; 22.8%</a:t>
            </a:r>
            <a:br>
              <a:rPr b="1" lang="en" sz="1000">
                <a:solidFill>
                  <a:schemeClr val="dk1"/>
                </a:solidFill>
                <a:latin typeface="DM Serif Display"/>
                <a:ea typeface="DM Serif Display"/>
                <a:cs typeface="DM Serif Display"/>
                <a:sym typeface="DM Serif Display"/>
              </a:rPr>
            </a:br>
            <a:r>
              <a:rPr b="1" lang="en" sz="1000">
                <a:solidFill>
                  <a:schemeClr val="dk1"/>
                </a:solidFill>
                <a:latin typeface="DM Serif Display"/>
                <a:ea typeface="DM Serif Display"/>
                <a:cs typeface="DM Serif Display"/>
                <a:sym typeface="DM Serif Display"/>
              </a:rPr>
              <a:t>SP500 =&gt; 10.26%</a:t>
            </a:r>
            <a:br>
              <a:rPr b="1" lang="en" sz="1000">
                <a:solidFill>
                  <a:schemeClr val="dk1"/>
                </a:solidFill>
                <a:latin typeface="DM Serif Display"/>
                <a:ea typeface="DM Serif Display"/>
                <a:cs typeface="DM Serif Display"/>
                <a:sym typeface="DM Serif Display"/>
              </a:rPr>
            </a:br>
            <a:r>
              <a:rPr b="1" lang="en" sz="1000">
                <a:solidFill>
                  <a:schemeClr val="dk1"/>
                </a:solidFill>
                <a:latin typeface="DM Serif Display"/>
                <a:ea typeface="DM Serif Display"/>
                <a:cs typeface="DM Serif Display"/>
                <a:sym typeface="DM Serif Display"/>
              </a:rPr>
              <a:t>Bonds =&gt; 3.08%</a:t>
            </a:r>
            <a:endParaRPr b="1" sz="1000">
              <a:solidFill>
                <a:schemeClr val="dk1"/>
              </a:solidFill>
              <a:latin typeface="DM Serif Display"/>
              <a:ea typeface="DM Serif Display"/>
              <a:cs typeface="DM Serif Display"/>
              <a:sym typeface="DM Serif Dis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000"/>
                                        <p:tgtEl>
                                          <p:spTgt spid="432"/>
                                        </p:tgtEl>
                                      </p:cBhvr>
                                    </p:animEffect>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434"/>
                                        </p:tgtEl>
                                        <p:attrNameLst>
                                          <p:attrName>style.visibility</p:attrName>
                                        </p:attrNameLst>
                                      </p:cBhvr>
                                      <p:to>
                                        <p:strVal val="visible"/>
                                      </p:to>
                                    </p:set>
                                    <p:anim calcmode="lin" valueType="num">
                                      <p:cBhvr additive="base">
                                        <p:cTn dur="1000"/>
                                        <p:tgtEl>
                                          <p:spTgt spid="434"/>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433"/>
                                        </p:tgtEl>
                                        <p:attrNameLst>
                                          <p:attrName>style.visibility</p:attrName>
                                        </p:attrNameLst>
                                      </p:cBhvr>
                                      <p:to>
                                        <p:strVal val="visible"/>
                                      </p:to>
                                    </p:set>
                                    <p:anim calcmode="lin" valueType="num">
                                      <p:cBhvr additive="base">
                                        <p:cTn dur="1000"/>
                                        <p:tgtEl>
                                          <p:spTgt spid="43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id="440" name="Google Shape;440;p63"/>
          <p:cNvPicPr preferRelativeResize="0"/>
          <p:nvPr/>
        </p:nvPicPr>
        <p:blipFill rotWithShape="1">
          <a:blip r:embed="rId3">
            <a:alphaModFix/>
          </a:blip>
          <a:srcRect b="38099" l="0" r="0" t="0"/>
          <a:stretch/>
        </p:blipFill>
        <p:spPr>
          <a:xfrm flipH="1">
            <a:off x="-7502" y="0"/>
            <a:ext cx="9139252" cy="3183724"/>
          </a:xfrm>
          <a:prstGeom prst="rect">
            <a:avLst/>
          </a:prstGeom>
          <a:noFill/>
          <a:ln>
            <a:noFill/>
          </a:ln>
        </p:spPr>
      </p:pic>
      <p:sp>
        <p:nvSpPr>
          <p:cNvPr id="441" name="Google Shape;441;p63"/>
          <p:cNvSpPr txBox="1"/>
          <p:nvPr>
            <p:ph type="ctrTitle"/>
          </p:nvPr>
        </p:nvSpPr>
        <p:spPr>
          <a:xfrm>
            <a:off x="96300" y="51675"/>
            <a:ext cx="2233200" cy="1250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Rentability Btc vs SP500</a:t>
            </a:r>
            <a:endParaRPr/>
          </a:p>
        </p:txBody>
      </p:sp>
      <p:sp>
        <p:nvSpPr>
          <p:cNvPr id="442" name="Google Shape;442;p63"/>
          <p:cNvSpPr txBox="1"/>
          <p:nvPr>
            <p:ph idx="1" type="subTitle"/>
          </p:nvPr>
        </p:nvSpPr>
        <p:spPr>
          <a:xfrm>
            <a:off x="-7500" y="3319500"/>
            <a:ext cx="3180600" cy="1758300"/>
          </a:xfrm>
          <a:prstGeom prst="rect">
            <a:avLst/>
          </a:prstGeom>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b="1" lang="en">
                <a:solidFill>
                  <a:srgbClr val="666666"/>
                </a:solidFill>
                <a:latin typeface="Open Sans"/>
                <a:ea typeface="Open Sans"/>
                <a:cs typeface="Open Sans"/>
                <a:sym typeface="Open Sans"/>
              </a:rPr>
              <a:t>The key to successful investing lies in taking a long-term perspective, as short-term fluctuations can be extreme, but the overall trend favors growth over time. Bitcoin remains a high-risk, high-reward investment, whereas the S&amp;P 500 offers more stability but lower yields.</a:t>
            </a:r>
            <a:endParaRPr b="1">
              <a:solidFill>
                <a:srgbClr val="666666"/>
              </a:solidFill>
              <a:latin typeface="Open Sans"/>
              <a:ea typeface="Open Sans"/>
              <a:cs typeface="Open Sans"/>
              <a:sym typeface="Open Sans"/>
            </a:endParaRPr>
          </a:p>
        </p:txBody>
      </p:sp>
      <p:pic>
        <p:nvPicPr>
          <p:cNvPr id="443" name="Google Shape;443;p63"/>
          <p:cNvPicPr preferRelativeResize="0"/>
          <p:nvPr/>
        </p:nvPicPr>
        <p:blipFill>
          <a:blip r:embed="rId4">
            <a:alphaModFix/>
          </a:blip>
          <a:stretch>
            <a:fillRect/>
          </a:stretch>
        </p:blipFill>
        <p:spPr>
          <a:xfrm>
            <a:off x="3278800" y="118526"/>
            <a:ext cx="4915850" cy="2457925"/>
          </a:xfrm>
          <a:prstGeom prst="rect">
            <a:avLst/>
          </a:prstGeom>
          <a:noFill/>
          <a:ln>
            <a:noFill/>
          </a:ln>
        </p:spPr>
      </p:pic>
      <p:pic>
        <p:nvPicPr>
          <p:cNvPr id="444" name="Google Shape;444;p63"/>
          <p:cNvPicPr preferRelativeResize="0"/>
          <p:nvPr/>
        </p:nvPicPr>
        <p:blipFill>
          <a:blip r:embed="rId5">
            <a:alphaModFix/>
          </a:blip>
          <a:stretch>
            <a:fillRect/>
          </a:stretch>
        </p:blipFill>
        <p:spPr>
          <a:xfrm>
            <a:off x="3278800" y="2619850"/>
            <a:ext cx="4915850" cy="2457939"/>
          </a:xfrm>
          <a:prstGeom prst="rect">
            <a:avLst/>
          </a:prstGeom>
          <a:noFill/>
          <a:ln>
            <a:noFill/>
          </a:ln>
        </p:spPr>
      </p:pic>
      <p:sp>
        <p:nvSpPr>
          <p:cNvPr id="445" name="Google Shape;445;p63"/>
          <p:cNvSpPr txBox="1"/>
          <p:nvPr>
            <p:ph idx="1" type="subTitle"/>
          </p:nvPr>
        </p:nvSpPr>
        <p:spPr>
          <a:xfrm>
            <a:off x="-7500" y="1361575"/>
            <a:ext cx="3180600" cy="1758300"/>
          </a:xfrm>
          <a:prstGeom prst="rect">
            <a:avLst/>
          </a:prstGeom>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b="1" lang="en">
                <a:solidFill>
                  <a:srgbClr val="0B5394"/>
                </a:solidFill>
                <a:latin typeface="Open Sans"/>
                <a:ea typeface="Open Sans"/>
                <a:cs typeface="Open Sans"/>
                <a:sym typeface="Open Sans"/>
              </a:rPr>
              <a:t>Bitcoin has historically shown higher long-term returns compared to the S&amp;P 500. While the S&amp;P 500 has provided steady annual growth of around 8-10%, Bitcoin's annualized returns have been significantly higher, despite its volatility. However, both Bitcoin and the S&amp;P 500 experience good and bad years, with periods of high returns and occasional downturns. </a:t>
            </a:r>
            <a:endParaRPr b="1">
              <a:solidFill>
                <a:srgbClr val="0B5394"/>
              </a:solidFill>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4"/>
          <p:cNvSpPr txBox="1"/>
          <p:nvPr>
            <p:ph type="ctrTitle"/>
          </p:nvPr>
        </p:nvSpPr>
        <p:spPr>
          <a:xfrm>
            <a:off x="6547775" y="363650"/>
            <a:ext cx="1098900" cy="4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Volatility</a:t>
            </a:r>
            <a:endParaRPr/>
          </a:p>
        </p:txBody>
      </p:sp>
      <p:pic>
        <p:nvPicPr>
          <p:cNvPr id="451" name="Google Shape;451;p64"/>
          <p:cNvPicPr preferRelativeResize="0"/>
          <p:nvPr/>
        </p:nvPicPr>
        <p:blipFill>
          <a:blip r:embed="rId3">
            <a:alphaModFix/>
          </a:blip>
          <a:stretch>
            <a:fillRect/>
          </a:stretch>
        </p:blipFill>
        <p:spPr>
          <a:xfrm>
            <a:off x="65725" y="28963"/>
            <a:ext cx="5169300" cy="2563556"/>
          </a:xfrm>
          <a:prstGeom prst="rect">
            <a:avLst/>
          </a:prstGeom>
          <a:noFill/>
          <a:ln>
            <a:noFill/>
          </a:ln>
        </p:spPr>
      </p:pic>
      <p:pic>
        <p:nvPicPr>
          <p:cNvPr id="452" name="Google Shape;452;p64"/>
          <p:cNvPicPr preferRelativeResize="0"/>
          <p:nvPr/>
        </p:nvPicPr>
        <p:blipFill>
          <a:blip r:embed="rId4">
            <a:alphaModFix/>
          </a:blip>
          <a:stretch>
            <a:fillRect/>
          </a:stretch>
        </p:blipFill>
        <p:spPr>
          <a:xfrm>
            <a:off x="65725" y="2550981"/>
            <a:ext cx="5169300" cy="2563556"/>
          </a:xfrm>
          <a:prstGeom prst="rect">
            <a:avLst/>
          </a:prstGeom>
          <a:noFill/>
          <a:ln>
            <a:noFill/>
          </a:ln>
        </p:spPr>
      </p:pic>
      <p:sp>
        <p:nvSpPr>
          <p:cNvPr id="453" name="Google Shape;453;p64"/>
          <p:cNvSpPr txBox="1"/>
          <p:nvPr>
            <p:ph idx="4294967295" type="subTitle"/>
          </p:nvPr>
        </p:nvSpPr>
        <p:spPr>
          <a:xfrm>
            <a:off x="5506925" y="1539900"/>
            <a:ext cx="3180600" cy="2063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000000"/>
                </a:solidFill>
              </a:rPr>
              <a:t>As shown in the graphs, volatility is represented from highest to lowest, creating a vertical visualization. This highlights how some years are more volatile than others in both markets. While Bitcoin is clearly more volatile than the S&amp;P 500, both experience fluctuations in volatility over time. Certain periods see increased market instability, while others remain relatively stable. This demonstrates that volatility is not constant but varies depending on economic conditions, investor sentiment, and market cycles.</a:t>
            </a:r>
            <a:endParaRPr sz="100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6" name="Shape 256"/>
        <p:cNvGrpSpPr/>
        <p:nvPr/>
      </p:nvGrpSpPr>
      <p:grpSpPr>
        <a:xfrm>
          <a:off x="0" y="0"/>
          <a:ext cx="0" cy="0"/>
          <a:chOff x="0" y="0"/>
          <a:chExt cx="0" cy="0"/>
        </a:xfrm>
      </p:grpSpPr>
      <p:sp>
        <p:nvSpPr>
          <p:cNvPr id="257" name="Google Shape;257;p47"/>
          <p:cNvSpPr txBox="1"/>
          <p:nvPr>
            <p:ph idx="1" type="subTitle"/>
          </p:nvPr>
        </p:nvSpPr>
        <p:spPr>
          <a:xfrm flipH="1">
            <a:off x="2144325" y="3016350"/>
            <a:ext cx="4855200" cy="65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Do you know each day your money value drops?</a:t>
            </a:r>
            <a:endParaRPr>
              <a:solidFill>
                <a:schemeClr val="dk1"/>
              </a:solidFill>
            </a:endParaRPr>
          </a:p>
          <a:p>
            <a:pPr indent="0" lvl="0" marL="0" rtl="0" algn="ctr">
              <a:spcBef>
                <a:spcPts val="1200"/>
              </a:spcBef>
              <a:spcAft>
                <a:spcPts val="0"/>
              </a:spcAft>
              <a:buNone/>
            </a:pPr>
            <a:r>
              <a:t/>
            </a:r>
            <a:endParaRPr>
              <a:solidFill>
                <a:schemeClr val="dk1"/>
              </a:solidFill>
            </a:endParaRPr>
          </a:p>
          <a:p>
            <a:pPr indent="0" lvl="0" marL="0" rtl="0" algn="ctr">
              <a:spcBef>
                <a:spcPts val="1200"/>
              </a:spcBef>
              <a:spcAft>
                <a:spcPts val="1200"/>
              </a:spcAft>
              <a:buNone/>
            </a:pPr>
            <a:r>
              <a:rPr lang="en">
                <a:solidFill>
                  <a:schemeClr val="dk1"/>
                </a:solidFill>
              </a:rPr>
              <a:t>Investments are a must and should be taught in schools</a:t>
            </a:r>
            <a:endParaRPr>
              <a:solidFill>
                <a:schemeClr val="dk1"/>
              </a:solidFill>
            </a:endParaRPr>
          </a:p>
        </p:txBody>
      </p:sp>
      <p:sp>
        <p:nvSpPr>
          <p:cNvPr id="258" name="Google Shape;258;p47"/>
          <p:cNvSpPr txBox="1"/>
          <p:nvPr>
            <p:ph type="title"/>
          </p:nvPr>
        </p:nvSpPr>
        <p:spPr>
          <a:xfrm>
            <a:off x="2144466" y="1380450"/>
            <a:ext cx="4855200" cy="163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Invest!</a:t>
            </a:r>
            <a:endParaRPr>
              <a:solidFill>
                <a:schemeClr val="dk1"/>
              </a:solidFill>
            </a:endParaRPr>
          </a:p>
        </p:txBody>
      </p:sp>
      <p:sp>
        <p:nvSpPr>
          <p:cNvPr id="259" name="Google Shape;259;p47"/>
          <p:cNvSpPr/>
          <p:nvPr/>
        </p:nvSpPr>
        <p:spPr>
          <a:xfrm>
            <a:off x="-2107275" y="1742925"/>
            <a:ext cx="4099200" cy="3583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CCCCC"/>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258"/>
                                        </p:tgtEl>
                                        <p:attrNameLst>
                                          <p:attrName>style.visibility</p:attrName>
                                        </p:attrNameLst>
                                      </p:cBhvr>
                                      <p:to>
                                        <p:strVal val="visible"/>
                                      </p:to>
                                    </p:set>
                                    <p:anim calcmode="lin" valueType="num">
                                      <p:cBhvr additive="base">
                                        <p:cTn dur="1000"/>
                                        <p:tgtEl>
                                          <p:spTgt spid="258"/>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7" name="Shape 457"/>
        <p:cNvGrpSpPr/>
        <p:nvPr/>
      </p:nvGrpSpPr>
      <p:grpSpPr>
        <a:xfrm>
          <a:off x="0" y="0"/>
          <a:ext cx="0" cy="0"/>
          <a:chOff x="0" y="0"/>
          <a:chExt cx="0" cy="0"/>
        </a:xfrm>
      </p:grpSpPr>
      <p:sp>
        <p:nvSpPr>
          <p:cNvPr id="458" name="Google Shape;458;p65"/>
          <p:cNvSpPr/>
          <p:nvPr/>
        </p:nvSpPr>
        <p:spPr>
          <a:xfrm>
            <a:off x="2609300" y="753125"/>
            <a:ext cx="4099200" cy="3583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CCCCC"/>
              </a:solidFill>
            </a:endParaRPr>
          </a:p>
        </p:txBody>
      </p:sp>
      <p:sp>
        <p:nvSpPr>
          <p:cNvPr id="459" name="Google Shape;459;p65"/>
          <p:cNvSpPr txBox="1"/>
          <p:nvPr>
            <p:ph idx="2" type="title"/>
          </p:nvPr>
        </p:nvSpPr>
        <p:spPr>
          <a:xfrm flipH="1">
            <a:off x="1631236" y="2269925"/>
            <a:ext cx="2379900" cy="192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05</a:t>
            </a:r>
            <a:endParaRPr>
              <a:solidFill>
                <a:schemeClr val="dk1"/>
              </a:solidFill>
            </a:endParaRPr>
          </a:p>
        </p:txBody>
      </p:sp>
      <p:sp>
        <p:nvSpPr>
          <p:cNvPr id="460" name="Google Shape;460;p65"/>
          <p:cNvSpPr txBox="1"/>
          <p:nvPr>
            <p:ph type="ctrTitle"/>
          </p:nvPr>
        </p:nvSpPr>
        <p:spPr>
          <a:xfrm flipH="1">
            <a:off x="4098499" y="2231814"/>
            <a:ext cx="2610000" cy="1921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dk1"/>
                </a:solidFill>
              </a:rPr>
              <a:t>Investment profile: Which one is yours?</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1000"/>
                                        <p:tgtEl>
                                          <p:spTgt spid="458"/>
                                        </p:tgtEl>
                                      </p:cBhvr>
                                    </p:animEffect>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459"/>
                                        </p:tgtEl>
                                        <p:attrNameLst>
                                          <p:attrName>style.visibility</p:attrName>
                                        </p:attrNameLst>
                                      </p:cBhvr>
                                      <p:to>
                                        <p:strVal val="visible"/>
                                      </p:to>
                                    </p:set>
                                    <p:anim calcmode="lin" valueType="num">
                                      <p:cBhvr additive="base">
                                        <p:cTn dur="1000"/>
                                        <p:tgtEl>
                                          <p:spTgt spid="459"/>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460"/>
                                        </p:tgtEl>
                                        <p:attrNameLst>
                                          <p:attrName>style.visibility</p:attrName>
                                        </p:attrNameLst>
                                      </p:cBhvr>
                                      <p:to>
                                        <p:strVal val="visible"/>
                                      </p:to>
                                    </p:set>
                                    <p:anim calcmode="lin" valueType="num">
                                      <p:cBhvr additive="base">
                                        <p:cTn dur="1000"/>
                                        <p:tgtEl>
                                          <p:spTgt spid="46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6"/>
          <p:cNvSpPr/>
          <p:nvPr/>
        </p:nvSpPr>
        <p:spPr>
          <a:xfrm>
            <a:off x="-61100" y="1307125"/>
            <a:ext cx="5280000" cy="3292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66"/>
          <p:cNvSpPr txBox="1"/>
          <p:nvPr>
            <p:ph type="ctrTitle"/>
          </p:nvPr>
        </p:nvSpPr>
        <p:spPr>
          <a:xfrm>
            <a:off x="723600" y="470625"/>
            <a:ext cx="5173800" cy="53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Bitcoin: The High-Risk, High-Reward Investor</a:t>
            </a:r>
            <a:endParaRPr/>
          </a:p>
        </p:txBody>
      </p:sp>
      <p:sp>
        <p:nvSpPr>
          <p:cNvPr id="467" name="Google Shape;467;p66"/>
          <p:cNvSpPr txBox="1"/>
          <p:nvPr>
            <p:ph idx="4294967295" type="subTitle"/>
          </p:nvPr>
        </p:nvSpPr>
        <p:spPr>
          <a:xfrm>
            <a:off x="5540325" y="1307119"/>
            <a:ext cx="2453700" cy="3211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000"/>
              <a:t>Bitcoin attracts investors willing to take on higher risk in exchange for potentially greater long-term rewards. Due to its volatility, Bitcoin requires a strong mindset and a long-term perspective. However, active investors can refine their market skills to navigate Bitcoin’s cyclical nature, buying during deep market downturns and selling in peak bullish years—such as the year following a Bitcoin halving. While Bitcoin offers the highest upside, it also demands resilience and the ability to endure sharp price swings, making it suitable for those who embrace risk and market timing as part of their investment strategy.</a:t>
            </a:r>
            <a:endParaRPr sz="1000"/>
          </a:p>
        </p:txBody>
      </p:sp>
      <p:pic>
        <p:nvPicPr>
          <p:cNvPr id="468" name="Google Shape;468;p66"/>
          <p:cNvPicPr preferRelativeResize="0"/>
          <p:nvPr/>
        </p:nvPicPr>
        <p:blipFill>
          <a:blip r:embed="rId3">
            <a:alphaModFix/>
          </a:blip>
          <a:stretch>
            <a:fillRect/>
          </a:stretch>
        </p:blipFill>
        <p:spPr>
          <a:xfrm>
            <a:off x="94675" y="1711100"/>
            <a:ext cx="4968450" cy="2484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7"/>
          <p:cNvSpPr/>
          <p:nvPr/>
        </p:nvSpPr>
        <p:spPr>
          <a:xfrm>
            <a:off x="-61100" y="1307125"/>
            <a:ext cx="5280000" cy="3292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67"/>
          <p:cNvSpPr txBox="1"/>
          <p:nvPr>
            <p:ph type="ctrTitle"/>
          </p:nvPr>
        </p:nvSpPr>
        <p:spPr>
          <a:xfrm>
            <a:off x="723600" y="470625"/>
            <a:ext cx="5173800" cy="53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S&amp;P 500: The Balanced Investor</a:t>
            </a:r>
            <a:endParaRPr/>
          </a:p>
        </p:txBody>
      </p:sp>
      <p:sp>
        <p:nvSpPr>
          <p:cNvPr id="475" name="Google Shape;475;p67"/>
          <p:cNvSpPr txBox="1"/>
          <p:nvPr>
            <p:ph idx="4294967295" type="subTitle"/>
          </p:nvPr>
        </p:nvSpPr>
        <p:spPr>
          <a:xfrm>
            <a:off x="5540325" y="1307119"/>
            <a:ext cx="2453700" cy="3211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000"/>
              <a:t>The S&amp;P 500 provides a more stable investment path, appealing to those who want long-term growth with moderate risk. While it doesn’t match Bitcoin’s extreme returns, it also avoids its extreme volatility. Investors can still optimize their strategy by considering market trends, seasonality, and economic cycles. Though less skill is required for short-term decision-making compared to Bitcoin, timing the market can still enhance returns.</a:t>
            </a:r>
            <a:endParaRPr sz="1000"/>
          </a:p>
        </p:txBody>
      </p:sp>
      <p:pic>
        <p:nvPicPr>
          <p:cNvPr id="476" name="Google Shape;476;p67"/>
          <p:cNvPicPr preferRelativeResize="0"/>
          <p:nvPr/>
        </p:nvPicPr>
        <p:blipFill>
          <a:blip r:embed="rId3">
            <a:alphaModFix/>
          </a:blip>
          <a:stretch>
            <a:fillRect/>
          </a:stretch>
        </p:blipFill>
        <p:spPr>
          <a:xfrm>
            <a:off x="94675" y="1711113"/>
            <a:ext cx="4968450" cy="2484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8"/>
          <p:cNvSpPr/>
          <p:nvPr/>
        </p:nvSpPr>
        <p:spPr>
          <a:xfrm>
            <a:off x="-61100" y="1307125"/>
            <a:ext cx="5280000" cy="3292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68"/>
          <p:cNvSpPr txBox="1"/>
          <p:nvPr>
            <p:ph type="ctrTitle"/>
          </p:nvPr>
        </p:nvSpPr>
        <p:spPr>
          <a:xfrm>
            <a:off x="723600" y="470625"/>
            <a:ext cx="5173800" cy="53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Government Bonds: The Conservative Investor</a:t>
            </a:r>
            <a:endParaRPr/>
          </a:p>
        </p:txBody>
      </p:sp>
      <p:sp>
        <p:nvSpPr>
          <p:cNvPr id="483" name="Google Shape;483;p68"/>
          <p:cNvSpPr txBox="1"/>
          <p:nvPr>
            <p:ph idx="4294967295" type="subTitle"/>
          </p:nvPr>
        </p:nvSpPr>
        <p:spPr>
          <a:xfrm>
            <a:off x="5540325" y="1307119"/>
            <a:ext cx="2453700" cy="3211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000"/>
              <a:t>Government bonds are the least volatile option, ideal for those prioritizing security over high returns. While their growth potential is lower than Bitcoin or the S&amp;P 500, they offer predictable income and stability, making them a defensive choice against inflation. A comparable alternative is high-yield savings accounts or neobank accounts offering around 3% annual returns—providing a low-risk way to preserve purchasing power. Although bonds may not generate life-changing wealth, they serve as a crucial hedge, ensuring steady returns with minimal market stress, perfect for those who prefer a hands-off approach to investing.</a:t>
            </a:r>
            <a:endParaRPr sz="1000"/>
          </a:p>
          <a:p>
            <a:pPr indent="0" lvl="0" marL="0" rtl="0" algn="l">
              <a:spcBef>
                <a:spcPts val="1200"/>
              </a:spcBef>
              <a:spcAft>
                <a:spcPts val="1200"/>
              </a:spcAft>
              <a:buNone/>
            </a:pPr>
            <a:r>
              <a:t/>
            </a:r>
            <a:endParaRPr sz="1000"/>
          </a:p>
        </p:txBody>
      </p:sp>
      <p:pic>
        <p:nvPicPr>
          <p:cNvPr id="484" name="Google Shape;484;p68"/>
          <p:cNvPicPr preferRelativeResize="0"/>
          <p:nvPr/>
        </p:nvPicPr>
        <p:blipFill>
          <a:blip r:embed="rId3">
            <a:alphaModFix/>
          </a:blip>
          <a:stretch>
            <a:fillRect/>
          </a:stretch>
        </p:blipFill>
        <p:spPr>
          <a:xfrm>
            <a:off x="94675" y="1711100"/>
            <a:ext cx="4968450" cy="24842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8" name="Shape 488"/>
        <p:cNvGrpSpPr/>
        <p:nvPr/>
      </p:nvGrpSpPr>
      <p:grpSpPr>
        <a:xfrm>
          <a:off x="0" y="0"/>
          <a:ext cx="0" cy="0"/>
          <a:chOff x="0" y="0"/>
          <a:chExt cx="0" cy="0"/>
        </a:xfrm>
      </p:grpSpPr>
      <p:sp>
        <p:nvSpPr>
          <p:cNvPr id="489" name="Google Shape;489;p69"/>
          <p:cNvSpPr/>
          <p:nvPr/>
        </p:nvSpPr>
        <p:spPr>
          <a:xfrm>
            <a:off x="2522400" y="753125"/>
            <a:ext cx="4099200" cy="3583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490" name="Google Shape;490;p69"/>
          <p:cNvSpPr txBox="1"/>
          <p:nvPr>
            <p:ph type="ctrTitle"/>
          </p:nvPr>
        </p:nvSpPr>
        <p:spPr>
          <a:xfrm flipH="1">
            <a:off x="2662025" y="2536464"/>
            <a:ext cx="2823900" cy="1622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dk1"/>
                </a:solidFill>
              </a:rPr>
              <a:t>Financial plan</a:t>
            </a:r>
            <a:endParaRPr>
              <a:solidFill>
                <a:schemeClr val="dk1"/>
              </a:solidFill>
            </a:endParaRPr>
          </a:p>
        </p:txBody>
      </p:sp>
      <p:sp>
        <p:nvSpPr>
          <p:cNvPr id="491" name="Google Shape;491;p69"/>
          <p:cNvSpPr txBox="1"/>
          <p:nvPr>
            <p:ph idx="2" type="title"/>
          </p:nvPr>
        </p:nvSpPr>
        <p:spPr>
          <a:xfrm flipH="1">
            <a:off x="5726839" y="2419325"/>
            <a:ext cx="2333700" cy="162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06</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89"/>
                                        </p:tgtEl>
                                        <p:attrNameLst>
                                          <p:attrName>style.visibility</p:attrName>
                                        </p:attrNameLst>
                                      </p:cBhvr>
                                      <p:to>
                                        <p:strVal val="visible"/>
                                      </p:to>
                                    </p:set>
                                    <p:animEffect filter="fade" transition="in">
                                      <p:cBhvr>
                                        <p:cTn dur="1000"/>
                                        <p:tgtEl>
                                          <p:spTgt spid="489"/>
                                        </p:tgtEl>
                                      </p:cBhvr>
                                    </p:animEffect>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491"/>
                                        </p:tgtEl>
                                        <p:attrNameLst>
                                          <p:attrName>style.visibility</p:attrName>
                                        </p:attrNameLst>
                                      </p:cBhvr>
                                      <p:to>
                                        <p:strVal val="visible"/>
                                      </p:to>
                                    </p:set>
                                    <p:anim calcmode="lin" valueType="num">
                                      <p:cBhvr additive="base">
                                        <p:cTn dur="1000"/>
                                        <p:tgtEl>
                                          <p:spTgt spid="491"/>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490"/>
                                        </p:tgtEl>
                                        <p:attrNameLst>
                                          <p:attrName>style.visibility</p:attrName>
                                        </p:attrNameLst>
                                      </p:cBhvr>
                                      <p:to>
                                        <p:strVal val="visible"/>
                                      </p:to>
                                    </p:set>
                                    <p:anim calcmode="lin" valueType="num">
                                      <p:cBhvr additive="base">
                                        <p:cTn dur="1000"/>
                                        <p:tgtEl>
                                          <p:spTgt spid="49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70"/>
          <p:cNvSpPr txBox="1"/>
          <p:nvPr>
            <p:ph idx="1" type="subTitle"/>
          </p:nvPr>
        </p:nvSpPr>
        <p:spPr>
          <a:xfrm>
            <a:off x="1441800" y="1717650"/>
            <a:ext cx="6260400" cy="2530200"/>
          </a:xfrm>
          <a:prstGeom prst="rect">
            <a:avLst/>
          </a:prstGeom>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lang="en" sz="1100">
                <a:solidFill>
                  <a:srgbClr val="000000"/>
                </a:solidFill>
                <a:latin typeface="Arial"/>
                <a:ea typeface="Arial"/>
                <a:cs typeface="Arial"/>
                <a:sym typeface="Arial"/>
              </a:rPr>
              <a:t>With </a:t>
            </a:r>
            <a:r>
              <a:rPr b="1" lang="en" sz="1100">
                <a:solidFill>
                  <a:srgbClr val="000000"/>
                </a:solidFill>
                <a:latin typeface="Arial"/>
                <a:ea typeface="Arial"/>
                <a:cs typeface="Arial"/>
                <a:sym typeface="Arial"/>
              </a:rPr>
              <a:t>compound interest</a:t>
            </a:r>
            <a:r>
              <a:rPr lang="en" sz="1100">
                <a:solidFill>
                  <a:srgbClr val="000000"/>
                </a:solidFill>
                <a:latin typeface="Arial"/>
                <a:ea typeface="Arial"/>
                <a:cs typeface="Arial"/>
                <a:sym typeface="Arial"/>
              </a:rPr>
              <a:t>, even passive investors can achieve significant long-term returns by consistently investing. While stability is preferred, assets like </a:t>
            </a:r>
            <a:r>
              <a:rPr b="1" lang="en" sz="1100">
                <a:solidFill>
                  <a:srgbClr val="000000"/>
                </a:solidFill>
                <a:latin typeface="Arial"/>
                <a:ea typeface="Arial"/>
                <a:cs typeface="Arial"/>
                <a:sym typeface="Arial"/>
              </a:rPr>
              <a:t>Bitcoin</a:t>
            </a:r>
            <a:r>
              <a:rPr lang="en" sz="1100">
                <a:solidFill>
                  <a:srgbClr val="000000"/>
                </a:solidFill>
                <a:latin typeface="Arial"/>
                <a:ea typeface="Arial"/>
                <a:cs typeface="Arial"/>
                <a:sym typeface="Arial"/>
              </a:rPr>
              <a:t> can still be included, as they offer the highest long-term profitability despite their volatility.</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 sz="1100">
                <a:solidFill>
                  <a:srgbClr val="000000"/>
                </a:solidFill>
                <a:latin typeface="Arial"/>
                <a:ea typeface="Arial"/>
                <a:cs typeface="Arial"/>
                <a:sym typeface="Arial"/>
              </a:rPr>
              <a:t>The best approach is </a:t>
            </a:r>
            <a:r>
              <a:rPr b="1" lang="en" sz="1100">
                <a:solidFill>
                  <a:srgbClr val="000000"/>
                </a:solidFill>
                <a:latin typeface="Arial"/>
                <a:ea typeface="Arial"/>
                <a:cs typeface="Arial"/>
                <a:sym typeface="Arial"/>
              </a:rPr>
              <a:t>diversification</a:t>
            </a:r>
            <a:r>
              <a:rPr lang="en" sz="1100">
                <a:solidFill>
                  <a:srgbClr val="000000"/>
                </a:solidFill>
                <a:latin typeface="Arial"/>
                <a:ea typeface="Arial"/>
                <a:cs typeface="Arial"/>
                <a:sym typeface="Arial"/>
              </a:rPr>
              <a:t>—allocating more to lower-risk assets and smaller portions to volatile ones. A balanced portfolio of </a:t>
            </a:r>
            <a:r>
              <a:rPr b="1" lang="en" sz="1100">
                <a:solidFill>
                  <a:srgbClr val="000000"/>
                </a:solidFill>
                <a:latin typeface="Arial"/>
                <a:ea typeface="Arial"/>
                <a:cs typeface="Arial"/>
                <a:sym typeface="Arial"/>
              </a:rPr>
              <a:t>bonds, the S&amp;P 500, savings accounts, real estate, and Bitcoin</a:t>
            </a:r>
            <a:r>
              <a:rPr lang="en" sz="1100">
                <a:solidFill>
                  <a:srgbClr val="000000"/>
                </a:solidFill>
                <a:latin typeface="Arial"/>
                <a:ea typeface="Arial"/>
                <a:cs typeface="Arial"/>
                <a:sym typeface="Arial"/>
              </a:rPr>
              <a:t> ensures growth while managing risk. Regardless of strategy, </a:t>
            </a:r>
            <a:r>
              <a:rPr b="1" lang="en" sz="1100">
                <a:solidFill>
                  <a:srgbClr val="000000"/>
                </a:solidFill>
                <a:latin typeface="Arial"/>
                <a:ea typeface="Arial"/>
                <a:cs typeface="Arial"/>
                <a:sym typeface="Arial"/>
              </a:rPr>
              <a:t>investing is essential to combat inflation</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 sz="1100">
                <a:solidFill>
                  <a:srgbClr val="000000"/>
                </a:solidFill>
                <a:latin typeface="Arial"/>
                <a:ea typeface="Arial"/>
                <a:cs typeface="Arial"/>
                <a:sym typeface="Arial"/>
              </a:rPr>
              <a:t>For those eager to learn, investing can be more </a:t>
            </a:r>
            <a:r>
              <a:rPr b="1" lang="en" sz="1100">
                <a:solidFill>
                  <a:srgbClr val="000000"/>
                </a:solidFill>
                <a:latin typeface="Arial"/>
                <a:ea typeface="Arial"/>
                <a:cs typeface="Arial"/>
                <a:sym typeface="Arial"/>
              </a:rPr>
              <a:t>active</a:t>
            </a:r>
            <a:r>
              <a:rPr lang="en" sz="1100">
                <a:solidFill>
                  <a:srgbClr val="000000"/>
                </a:solidFill>
                <a:latin typeface="Arial"/>
                <a:ea typeface="Arial"/>
                <a:cs typeface="Arial"/>
                <a:sym typeface="Arial"/>
              </a:rPr>
              <a:t>, leveraging market cycles to optimize returns. However, this requires </a:t>
            </a:r>
            <a:r>
              <a:rPr b="1" lang="en" sz="1100">
                <a:solidFill>
                  <a:srgbClr val="000000"/>
                </a:solidFill>
                <a:latin typeface="Arial"/>
                <a:ea typeface="Arial"/>
                <a:cs typeface="Arial"/>
                <a:sym typeface="Arial"/>
              </a:rPr>
              <a:t>discipline and a strong mindset</a:t>
            </a:r>
            <a:r>
              <a:rPr lang="en" sz="1100">
                <a:solidFill>
                  <a:srgbClr val="000000"/>
                </a:solidFill>
                <a:latin typeface="Arial"/>
                <a:ea typeface="Arial"/>
                <a:cs typeface="Arial"/>
                <a:sym typeface="Arial"/>
              </a:rPr>
              <a:t>, as emotional decisions can lead to losses. Whether passive or active, </a:t>
            </a:r>
            <a:r>
              <a:rPr b="1" lang="en" sz="1100">
                <a:solidFill>
                  <a:srgbClr val="000000"/>
                </a:solidFill>
                <a:latin typeface="Arial"/>
                <a:ea typeface="Arial"/>
                <a:cs typeface="Arial"/>
                <a:sym typeface="Arial"/>
              </a:rPr>
              <a:t>the key is risk management, patience, and a long-term perspective</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ctr">
              <a:spcBef>
                <a:spcPts val="1200"/>
              </a:spcBef>
              <a:spcAft>
                <a:spcPts val="0"/>
              </a:spcAft>
              <a:buNone/>
            </a:pPr>
            <a:r>
              <a:t/>
            </a:r>
            <a:endParaRPr/>
          </a:p>
        </p:txBody>
      </p:sp>
      <p:sp>
        <p:nvSpPr>
          <p:cNvPr id="497" name="Google Shape;497;p70"/>
          <p:cNvSpPr/>
          <p:nvPr/>
        </p:nvSpPr>
        <p:spPr>
          <a:xfrm flipH="1" rot="10800000">
            <a:off x="381075" y="367900"/>
            <a:ext cx="952500" cy="826275"/>
          </a:xfrm>
          <a:custGeom>
            <a:rect b="b" l="l" r="r" t="t"/>
            <a:pathLst>
              <a:path extrusionOk="0" h="33051" w="38100">
                <a:moveTo>
                  <a:pt x="0" y="0"/>
                </a:moveTo>
                <a:lnTo>
                  <a:pt x="0" y="33051"/>
                </a:lnTo>
                <a:lnTo>
                  <a:pt x="38100" y="33051"/>
                </a:lnTo>
              </a:path>
            </a:pathLst>
          </a:custGeom>
          <a:noFill/>
          <a:ln cap="flat" cmpd="sng" w="9525">
            <a:solidFill>
              <a:schemeClr val="lt1"/>
            </a:solidFill>
            <a:prstDash val="solid"/>
            <a:round/>
            <a:headEnd len="med" w="med" type="none"/>
            <a:tailEnd len="med" w="med" type="none"/>
          </a:ln>
        </p:spPr>
      </p:sp>
      <p:sp>
        <p:nvSpPr>
          <p:cNvPr id="498" name="Google Shape;498;p70"/>
          <p:cNvSpPr/>
          <p:nvPr/>
        </p:nvSpPr>
        <p:spPr>
          <a:xfrm flipH="1">
            <a:off x="7782000" y="3949313"/>
            <a:ext cx="952500" cy="826275"/>
          </a:xfrm>
          <a:custGeom>
            <a:rect b="b" l="l" r="r" t="t"/>
            <a:pathLst>
              <a:path extrusionOk="0" h="33051" w="38100">
                <a:moveTo>
                  <a:pt x="0" y="0"/>
                </a:moveTo>
                <a:lnTo>
                  <a:pt x="0" y="33051"/>
                </a:lnTo>
                <a:lnTo>
                  <a:pt x="38100" y="33051"/>
                </a:lnTo>
              </a:path>
            </a:pathLst>
          </a:custGeom>
          <a:noFill/>
          <a:ln cap="flat" cmpd="sng" w="9525">
            <a:solidFill>
              <a:schemeClr val="lt1"/>
            </a:solidFill>
            <a:prstDash val="solid"/>
            <a:round/>
            <a:headEnd len="med" w="med" type="none"/>
            <a:tailEnd len="med" w="med"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1000"/>
                                        <p:tgtEl>
                                          <p:spTgt spid="49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98"/>
                                        </p:tgtEl>
                                        <p:attrNameLst>
                                          <p:attrName>style.visibility</p:attrName>
                                        </p:attrNameLst>
                                      </p:cBhvr>
                                      <p:to>
                                        <p:strVal val="visible"/>
                                      </p:to>
                                    </p:set>
                                    <p:animEffect filter="fade" transition="in">
                                      <p:cBhvr>
                                        <p:cTn dur="1000"/>
                                        <p:tgtEl>
                                          <p:spTgt spid="498"/>
                                        </p:tgtEl>
                                      </p:cBhvr>
                                    </p:animEffect>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496"/>
                                        </p:tgtEl>
                                        <p:attrNameLst>
                                          <p:attrName>style.visibility</p:attrName>
                                        </p:attrNameLst>
                                      </p:cBhvr>
                                      <p:to>
                                        <p:strVal val="visible"/>
                                      </p:to>
                                    </p:set>
                                    <p:anim calcmode="lin" valueType="num">
                                      <p:cBhvr additive="base">
                                        <p:cTn dur="1000"/>
                                        <p:tgtEl>
                                          <p:spTgt spid="49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pic>
        <p:nvPicPr>
          <p:cNvPr id="503" name="Google Shape;503;p71"/>
          <p:cNvPicPr preferRelativeResize="0"/>
          <p:nvPr/>
        </p:nvPicPr>
        <p:blipFill rotWithShape="1">
          <a:blip r:embed="rId3">
            <a:alphaModFix/>
          </a:blip>
          <a:srcRect b="0" l="0" r="0" t="5979"/>
          <a:stretch/>
        </p:blipFill>
        <p:spPr>
          <a:xfrm>
            <a:off x="916013" y="1274600"/>
            <a:ext cx="7311975" cy="3868900"/>
          </a:xfrm>
          <a:prstGeom prst="rect">
            <a:avLst/>
          </a:prstGeom>
          <a:noFill/>
          <a:ln>
            <a:noFill/>
          </a:ln>
        </p:spPr>
      </p:pic>
      <p:sp>
        <p:nvSpPr>
          <p:cNvPr id="504" name="Google Shape;504;p71"/>
          <p:cNvSpPr txBox="1"/>
          <p:nvPr/>
        </p:nvSpPr>
        <p:spPr>
          <a:xfrm>
            <a:off x="1644300" y="3752106"/>
            <a:ext cx="1380300" cy="522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dk1"/>
                </a:solidFill>
                <a:latin typeface="Open Sans Light"/>
                <a:ea typeface="Open Sans Light"/>
                <a:cs typeface="Open Sans Light"/>
                <a:sym typeface="Open Sans Light"/>
              </a:rPr>
              <a:t>(Steady long-term growth)</a:t>
            </a:r>
            <a:endParaRPr sz="1000">
              <a:solidFill>
                <a:schemeClr val="dk1"/>
              </a:solidFill>
              <a:latin typeface="Open Sans Light"/>
              <a:ea typeface="Open Sans Light"/>
              <a:cs typeface="Open Sans Light"/>
              <a:sym typeface="Open Sans Light"/>
            </a:endParaRPr>
          </a:p>
        </p:txBody>
      </p:sp>
      <p:sp>
        <p:nvSpPr>
          <p:cNvPr id="505" name="Google Shape;505;p71"/>
          <p:cNvSpPr txBox="1"/>
          <p:nvPr/>
        </p:nvSpPr>
        <p:spPr>
          <a:xfrm>
            <a:off x="1644300" y="3566973"/>
            <a:ext cx="1380300" cy="22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DM Serif Display"/>
                <a:ea typeface="DM Serif Display"/>
                <a:cs typeface="DM Serif Display"/>
                <a:sym typeface="DM Serif Display"/>
              </a:rPr>
              <a:t>SP500</a:t>
            </a:r>
            <a:endParaRPr sz="1000">
              <a:solidFill>
                <a:schemeClr val="dk1"/>
              </a:solidFill>
              <a:latin typeface="Open Sans Light"/>
              <a:ea typeface="Open Sans Light"/>
              <a:cs typeface="Open Sans Light"/>
              <a:sym typeface="Open Sans Light"/>
            </a:endParaRPr>
          </a:p>
        </p:txBody>
      </p:sp>
      <p:sp>
        <p:nvSpPr>
          <p:cNvPr id="506" name="Google Shape;506;p71"/>
          <p:cNvSpPr txBox="1"/>
          <p:nvPr/>
        </p:nvSpPr>
        <p:spPr>
          <a:xfrm>
            <a:off x="1640055" y="3236852"/>
            <a:ext cx="1380300" cy="325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650">
                <a:solidFill>
                  <a:schemeClr val="dk1"/>
                </a:solidFill>
                <a:latin typeface="DM Serif Display"/>
                <a:ea typeface="DM Serif Display"/>
                <a:cs typeface="DM Serif Display"/>
                <a:sym typeface="DM Serif Display"/>
              </a:rPr>
              <a:t>30-40</a:t>
            </a:r>
            <a:r>
              <a:rPr lang="en" sz="1650">
                <a:solidFill>
                  <a:schemeClr val="dk1"/>
                </a:solidFill>
                <a:latin typeface="DM Serif Display"/>
                <a:ea typeface="DM Serif Display"/>
                <a:cs typeface="DM Serif Display"/>
                <a:sym typeface="DM Serif Display"/>
              </a:rPr>
              <a:t>%</a:t>
            </a:r>
            <a:endParaRPr sz="1000">
              <a:solidFill>
                <a:schemeClr val="dk1"/>
              </a:solidFill>
              <a:latin typeface="Open Sans Light"/>
              <a:ea typeface="Open Sans Light"/>
              <a:cs typeface="Open Sans Light"/>
              <a:sym typeface="Open Sans Light"/>
            </a:endParaRPr>
          </a:p>
        </p:txBody>
      </p:sp>
      <p:sp>
        <p:nvSpPr>
          <p:cNvPr id="507" name="Google Shape;507;p71"/>
          <p:cNvSpPr txBox="1"/>
          <p:nvPr/>
        </p:nvSpPr>
        <p:spPr>
          <a:xfrm>
            <a:off x="1644300" y="2503831"/>
            <a:ext cx="1380300" cy="522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dk1"/>
                </a:solidFill>
                <a:latin typeface="Open Sans Light"/>
                <a:ea typeface="Open Sans Light"/>
                <a:cs typeface="Open Sans Light"/>
                <a:sym typeface="Open Sans Light"/>
              </a:rPr>
              <a:t> (High growth potential but high volatility)</a:t>
            </a:r>
            <a:endParaRPr sz="1000">
              <a:solidFill>
                <a:schemeClr val="dk1"/>
              </a:solidFill>
              <a:latin typeface="Open Sans Light"/>
              <a:ea typeface="Open Sans Light"/>
              <a:cs typeface="Open Sans Light"/>
              <a:sym typeface="Open Sans Light"/>
            </a:endParaRPr>
          </a:p>
        </p:txBody>
      </p:sp>
      <p:sp>
        <p:nvSpPr>
          <p:cNvPr id="508" name="Google Shape;508;p71"/>
          <p:cNvSpPr txBox="1"/>
          <p:nvPr/>
        </p:nvSpPr>
        <p:spPr>
          <a:xfrm>
            <a:off x="6119425" y="2668703"/>
            <a:ext cx="1380300" cy="52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Open Sans Light"/>
                <a:ea typeface="Open Sans Light"/>
                <a:cs typeface="Open Sans Light"/>
                <a:sym typeface="Open Sans Light"/>
              </a:rPr>
              <a:t>(Security and stability)</a:t>
            </a:r>
            <a:endParaRPr sz="1000">
              <a:solidFill>
                <a:schemeClr val="dk1"/>
              </a:solidFill>
              <a:latin typeface="Open Sans Light"/>
              <a:ea typeface="Open Sans Light"/>
              <a:cs typeface="Open Sans Light"/>
              <a:sym typeface="Open Sans Light"/>
            </a:endParaRPr>
          </a:p>
        </p:txBody>
      </p:sp>
      <p:sp>
        <p:nvSpPr>
          <p:cNvPr id="509" name="Google Shape;509;p71"/>
          <p:cNvSpPr txBox="1"/>
          <p:nvPr/>
        </p:nvSpPr>
        <p:spPr>
          <a:xfrm>
            <a:off x="1644300" y="2318698"/>
            <a:ext cx="1380300" cy="22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DM Serif Display"/>
                <a:ea typeface="DM Serif Display"/>
                <a:cs typeface="DM Serif Display"/>
                <a:sym typeface="DM Serif Display"/>
              </a:rPr>
              <a:t>Bitcoin</a:t>
            </a:r>
            <a:endParaRPr sz="1000">
              <a:solidFill>
                <a:schemeClr val="dk1"/>
              </a:solidFill>
              <a:latin typeface="Open Sans Light"/>
              <a:ea typeface="Open Sans Light"/>
              <a:cs typeface="Open Sans Light"/>
              <a:sym typeface="Open Sans Light"/>
            </a:endParaRPr>
          </a:p>
        </p:txBody>
      </p:sp>
      <p:sp>
        <p:nvSpPr>
          <p:cNvPr id="510" name="Google Shape;510;p71"/>
          <p:cNvSpPr txBox="1"/>
          <p:nvPr/>
        </p:nvSpPr>
        <p:spPr>
          <a:xfrm>
            <a:off x="6109900" y="2376463"/>
            <a:ext cx="2118000" cy="22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DM Serif Display"/>
                <a:ea typeface="DM Serif Display"/>
                <a:cs typeface="DM Serif Display"/>
                <a:sym typeface="DM Serif Display"/>
              </a:rPr>
              <a:t>Bonds &amp; Savings Accounts 3% Rentability</a:t>
            </a:r>
            <a:endParaRPr sz="1000">
              <a:solidFill>
                <a:schemeClr val="dk1"/>
              </a:solidFill>
              <a:latin typeface="Open Sans Light"/>
              <a:ea typeface="Open Sans Light"/>
              <a:cs typeface="Open Sans Light"/>
              <a:sym typeface="Open Sans Light"/>
            </a:endParaRPr>
          </a:p>
        </p:txBody>
      </p:sp>
      <p:sp>
        <p:nvSpPr>
          <p:cNvPr id="511" name="Google Shape;511;p71"/>
          <p:cNvSpPr txBox="1"/>
          <p:nvPr/>
        </p:nvSpPr>
        <p:spPr>
          <a:xfrm>
            <a:off x="1640055" y="1988577"/>
            <a:ext cx="1380300" cy="325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650">
                <a:solidFill>
                  <a:schemeClr val="dk1"/>
                </a:solidFill>
                <a:latin typeface="DM Serif Display"/>
                <a:ea typeface="DM Serif Display"/>
                <a:cs typeface="DM Serif Display"/>
                <a:sym typeface="DM Serif Display"/>
              </a:rPr>
              <a:t>10-15%</a:t>
            </a:r>
            <a:endParaRPr sz="1000">
              <a:solidFill>
                <a:schemeClr val="dk1"/>
              </a:solidFill>
              <a:latin typeface="Open Sans Light"/>
              <a:ea typeface="Open Sans Light"/>
              <a:cs typeface="Open Sans Light"/>
              <a:sym typeface="Open Sans Light"/>
            </a:endParaRPr>
          </a:p>
        </p:txBody>
      </p:sp>
      <p:sp>
        <p:nvSpPr>
          <p:cNvPr id="512" name="Google Shape;512;p71"/>
          <p:cNvSpPr txBox="1"/>
          <p:nvPr/>
        </p:nvSpPr>
        <p:spPr>
          <a:xfrm>
            <a:off x="6109901" y="1984325"/>
            <a:ext cx="13803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50">
                <a:solidFill>
                  <a:schemeClr val="dk1"/>
                </a:solidFill>
                <a:latin typeface="DM Serif Display"/>
                <a:ea typeface="DM Serif Display"/>
                <a:cs typeface="DM Serif Display"/>
                <a:sym typeface="DM Serif Display"/>
              </a:rPr>
              <a:t>30-45%</a:t>
            </a:r>
            <a:endParaRPr sz="1000">
              <a:solidFill>
                <a:schemeClr val="dk1"/>
              </a:solidFill>
              <a:latin typeface="Open Sans Light"/>
              <a:ea typeface="Open Sans Light"/>
              <a:cs typeface="Open Sans Light"/>
              <a:sym typeface="Open Sans Light"/>
            </a:endParaRPr>
          </a:p>
        </p:txBody>
      </p:sp>
      <p:grpSp>
        <p:nvGrpSpPr>
          <p:cNvPr id="513" name="Google Shape;513;p71"/>
          <p:cNvGrpSpPr/>
          <p:nvPr/>
        </p:nvGrpSpPr>
        <p:grpSpPr>
          <a:xfrm>
            <a:off x="3538719" y="2143272"/>
            <a:ext cx="2066591" cy="2066234"/>
            <a:chOff x="2974000" y="1609100"/>
            <a:chExt cx="2864695" cy="2864200"/>
          </a:xfrm>
        </p:grpSpPr>
        <p:sp>
          <p:nvSpPr>
            <p:cNvPr id="514" name="Google Shape;514;p71"/>
            <p:cNvSpPr/>
            <p:nvPr/>
          </p:nvSpPr>
          <p:spPr>
            <a:xfrm>
              <a:off x="2974000" y="1609100"/>
              <a:ext cx="1384955" cy="1384521"/>
            </a:xfrm>
            <a:custGeom>
              <a:rect b="b" l="l" r="r" t="t"/>
              <a:pathLst>
                <a:path extrusionOk="0" h="25527" w="25535">
                  <a:moveTo>
                    <a:pt x="1" y="1"/>
                  </a:moveTo>
                  <a:lnTo>
                    <a:pt x="1" y="25526"/>
                  </a:lnTo>
                  <a:lnTo>
                    <a:pt x="2750" y="25526"/>
                  </a:lnTo>
                  <a:lnTo>
                    <a:pt x="2750" y="2741"/>
                  </a:lnTo>
                  <a:lnTo>
                    <a:pt x="25535" y="2741"/>
                  </a:lnTo>
                  <a:lnTo>
                    <a:pt x="2553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71"/>
            <p:cNvSpPr/>
            <p:nvPr/>
          </p:nvSpPr>
          <p:spPr>
            <a:xfrm>
              <a:off x="2974000" y="3088834"/>
              <a:ext cx="1384955" cy="1384466"/>
            </a:xfrm>
            <a:custGeom>
              <a:rect b="b" l="l" r="r" t="t"/>
              <a:pathLst>
                <a:path extrusionOk="0" h="25526" w="25535">
                  <a:moveTo>
                    <a:pt x="1" y="1"/>
                  </a:moveTo>
                  <a:lnTo>
                    <a:pt x="1" y="25526"/>
                  </a:lnTo>
                  <a:lnTo>
                    <a:pt x="25535" y="25526"/>
                  </a:lnTo>
                  <a:lnTo>
                    <a:pt x="25535" y="22785"/>
                  </a:lnTo>
                  <a:lnTo>
                    <a:pt x="2750" y="22785"/>
                  </a:lnTo>
                  <a:lnTo>
                    <a:pt x="27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71"/>
            <p:cNvSpPr/>
            <p:nvPr/>
          </p:nvSpPr>
          <p:spPr>
            <a:xfrm>
              <a:off x="4454228" y="1609100"/>
              <a:ext cx="1384466" cy="1384521"/>
            </a:xfrm>
            <a:custGeom>
              <a:rect b="b" l="l" r="r" t="t"/>
              <a:pathLst>
                <a:path extrusionOk="0" h="25527" w="25526">
                  <a:moveTo>
                    <a:pt x="0" y="1"/>
                  </a:moveTo>
                  <a:lnTo>
                    <a:pt x="0" y="2741"/>
                  </a:lnTo>
                  <a:lnTo>
                    <a:pt x="22776" y="2741"/>
                  </a:lnTo>
                  <a:lnTo>
                    <a:pt x="22776" y="25526"/>
                  </a:lnTo>
                  <a:lnTo>
                    <a:pt x="25525" y="25526"/>
                  </a:lnTo>
                  <a:lnTo>
                    <a:pt x="255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71"/>
            <p:cNvSpPr/>
            <p:nvPr/>
          </p:nvSpPr>
          <p:spPr>
            <a:xfrm>
              <a:off x="4454228" y="3088834"/>
              <a:ext cx="1384466" cy="1384466"/>
            </a:xfrm>
            <a:custGeom>
              <a:rect b="b" l="l" r="r" t="t"/>
              <a:pathLst>
                <a:path extrusionOk="0" h="25526" w="25526">
                  <a:moveTo>
                    <a:pt x="22776" y="1"/>
                  </a:moveTo>
                  <a:lnTo>
                    <a:pt x="22776" y="22785"/>
                  </a:lnTo>
                  <a:lnTo>
                    <a:pt x="0" y="22785"/>
                  </a:lnTo>
                  <a:lnTo>
                    <a:pt x="0" y="25526"/>
                  </a:lnTo>
                  <a:lnTo>
                    <a:pt x="25525" y="25526"/>
                  </a:lnTo>
                  <a:lnTo>
                    <a:pt x="255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8" name="Google Shape;518;p71"/>
          <p:cNvSpPr txBox="1"/>
          <p:nvPr>
            <p:ph type="ctrTitle"/>
          </p:nvPr>
        </p:nvSpPr>
        <p:spPr>
          <a:xfrm>
            <a:off x="723600" y="470625"/>
            <a:ext cx="37176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best Wallet for Risk Profile</a:t>
            </a:r>
            <a:endParaRPr/>
          </a:p>
        </p:txBody>
      </p:sp>
      <p:sp>
        <p:nvSpPr>
          <p:cNvPr id="519" name="Google Shape;519;p71"/>
          <p:cNvSpPr txBox="1"/>
          <p:nvPr/>
        </p:nvSpPr>
        <p:spPr>
          <a:xfrm>
            <a:off x="6118390" y="3739584"/>
            <a:ext cx="1380300" cy="52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Open Sans Light"/>
                <a:ea typeface="Open Sans Light"/>
                <a:cs typeface="Open Sans Light"/>
                <a:sym typeface="Open Sans Light"/>
              </a:rPr>
              <a:t>(Tangible asset, inflation hedge)</a:t>
            </a:r>
            <a:endParaRPr sz="1000">
              <a:solidFill>
                <a:schemeClr val="dk1"/>
              </a:solidFill>
              <a:latin typeface="Open Sans Light"/>
              <a:ea typeface="Open Sans Light"/>
              <a:cs typeface="Open Sans Light"/>
              <a:sym typeface="Open Sans Light"/>
            </a:endParaRPr>
          </a:p>
        </p:txBody>
      </p:sp>
      <p:sp>
        <p:nvSpPr>
          <p:cNvPr id="520" name="Google Shape;520;p71"/>
          <p:cNvSpPr txBox="1"/>
          <p:nvPr/>
        </p:nvSpPr>
        <p:spPr>
          <a:xfrm>
            <a:off x="6118390" y="3549611"/>
            <a:ext cx="1380300" cy="22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DM Serif Display"/>
                <a:ea typeface="DM Serif Display"/>
                <a:cs typeface="DM Serif Display"/>
                <a:sym typeface="DM Serif Display"/>
              </a:rPr>
              <a:t>Real Estate</a:t>
            </a:r>
            <a:endParaRPr sz="1000">
              <a:solidFill>
                <a:schemeClr val="dk1"/>
              </a:solidFill>
              <a:latin typeface="Open Sans Light"/>
              <a:ea typeface="Open Sans Light"/>
              <a:cs typeface="Open Sans Light"/>
              <a:sym typeface="Open Sans Light"/>
            </a:endParaRPr>
          </a:p>
        </p:txBody>
      </p:sp>
      <p:sp>
        <p:nvSpPr>
          <p:cNvPr id="521" name="Google Shape;521;p71"/>
          <p:cNvSpPr txBox="1"/>
          <p:nvPr/>
        </p:nvSpPr>
        <p:spPr>
          <a:xfrm>
            <a:off x="6118391" y="3219870"/>
            <a:ext cx="13803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50">
                <a:solidFill>
                  <a:schemeClr val="dk1"/>
                </a:solidFill>
                <a:latin typeface="DM Serif Display"/>
                <a:ea typeface="DM Serif Display"/>
                <a:cs typeface="DM Serif Display"/>
                <a:sym typeface="DM Serif Display"/>
              </a:rPr>
              <a:t>15-</a:t>
            </a:r>
            <a:r>
              <a:rPr lang="en" sz="1650">
                <a:solidFill>
                  <a:schemeClr val="dk1"/>
                </a:solidFill>
                <a:latin typeface="DM Serif Display"/>
                <a:ea typeface="DM Serif Display"/>
                <a:cs typeface="DM Serif Display"/>
                <a:sym typeface="DM Serif Display"/>
              </a:rPr>
              <a:t>25%</a:t>
            </a:r>
            <a:endParaRPr sz="1000">
              <a:solidFill>
                <a:schemeClr val="dk1"/>
              </a:solidFill>
              <a:latin typeface="Open Sans Light"/>
              <a:ea typeface="Open Sans Light"/>
              <a:cs typeface="Open Sans Light"/>
              <a:sym typeface="Open Sans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pic>
        <p:nvPicPr>
          <p:cNvPr id="526" name="Google Shape;526;p72"/>
          <p:cNvPicPr preferRelativeResize="0"/>
          <p:nvPr/>
        </p:nvPicPr>
        <p:blipFill rotWithShape="1">
          <a:blip r:embed="rId3">
            <a:alphaModFix/>
          </a:blip>
          <a:srcRect b="0" l="0" r="0" t="5979"/>
          <a:stretch/>
        </p:blipFill>
        <p:spPr>
          <a:xfrm>
            <a:off x="916013" y="1274600"/>
            <a:ext cx="7311975" cy="3868900"/>
          </a:xfrm>
          <a:prstGeom prst="rect">
            <a:avLst/>
          </a:prstGeom>
          <a:noFill/>
          <a:ln>
            <a:noFill/>
          </a:ln>
        </p:spPr>
      </p:pic>
      <p:sp>
        <p:nvSpPr>
          <p:cNvPr id="527" name="Google Shape;527;p72"/>
          <p:cNvSpPr txBox="1"/>
          <p:nvPr/>
        </p:nvSpPr>
        <p:spPr>
          <a:xfrm>
            <a:off x="1644300" y="3752106"/>
            <a:ext cx="1380300" cy="522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dk1"/>
                </a:solidFill>
                <a:latin typeface="Open Sans Light"/>
                <a:ea typeface="Open Sans Light"/>
                <a:cs typeface="Open Sans Light"/>
                <a:sym typeface="Open Sans Light"/>
              </a:rPr>
              <a:t>(Steady long-term growth)</a:t>
            </a:r>
            <a:endParaRPr sz="1000">
              <a:solidFill>
                <a:schemeClr val="dk1"/>
              </a:solidFill>
              <a:latin typeface="Open Sans Light"/>
              <a:ea typeface="Open Sans Light"/>
              <a:cs typeface="Open Sans Light"/>
              <a:sym typeface="Open Sans Light"/>
            </a:endParaRPr>
          </a:p>
        </p:txBody>
      </p:sp>
      <p:sp>
        <p:nvSpPr>
          <p:cNvPr id="528" name="Google Shape;528;p72"/>
          <p:cNvSpPr txBox="1"/>
          <p:nvPr/>
        </p:nvSpPr>
        <p:spPr>
          <a:xfrm>
            <a:off x="1644300" y="3566973"/>
            <a:ext cx="1380300" cy="22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DM Serif Display"/>
                <a:ea typeface="DM Serif Display"/>
                <a:cs typeface="DM Serif Display"/>
                <a:sym typeface="DM Serif Display"/>
              </a:rPr>
              <a:t>SP500</a:t>
            </a:r>
            <a:endParaRPr sz="1000">
              <a:solidFill>
                <a:schemeClr val="dk1"/>
              </a:solidFill>
              <a:latin typeface="Open Sans Light"/>
              <a:ea typeface="Open Sans Light"/>
              <a:cs typeface="Open Sans Light"/>
              <a:sym typeface="Open Sans Light"/>
            </a:endParaRPr>
          </a:p>
        </p:txBody>
      </p:sp>
      <p:sp>
        <p:nvSpPr>
          <p:cNvPr id="529" name="Google Shape;529;p72"/>
          <p:cNvSpPr txBox="1"/>
          <p:nvPr/>
        </p:nvSpPr>
        <p:spPr>
          <a:xfrm>
            <a:off x="1640055" y="3236852"/>
            <a:ext cx="1380300" cy="325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650">
                <a:solidFill>
                  <a:schemeClr val="dk1"/>
                </a:solidFill>
                <a:latin typeface="DM Serif Display"/>
                <a:ea typeface="DM Serif Display"/>
                <a:cs typeface="DM Serif Display"/>
                <a:sym typeface="DM Serif Display"/>
              </a:rPr>
              <a:t>25</a:t>
            </a:r>
            <a:r>
              <a:rPr lang="en" sz="1650">
                <a:solidFill>
                  <a:schemeClr val="dk1"/>
                </a:solidFill>
                <a:latin typeface="DM Serif Display"/>
                <a:ea typeface="DM Serif Display"/>
                <a:cs typeface="DM Serif Display"/>
                <a:sym typeface="DM Serif Display"/>
              </a:rPr>
              <a:t>-30%</a:t>
            </a:r>
            <a:endParaRPr sz="1000">
              <a:solidFill>
                <a:schemeClr val="dk1"/>
              </a:solidFill>
              <a:latin typeface="Open Sans Light"/>
              <a:ea typeface="Open Sans Light"/>
              <a:cs typeface="Open Sans Light"/>
              <a:sym typeface="Open Sans Light"/>
            </a:endParaRPr>
          </a:p>
        </p:txBody>
      </p:sp>
      <p:sp>
        <p:nvSpPr>
          <p:cNvPr id="530" name="Google Shape;530;p72"/>
          <p:cNvSpPr txBox="1"/>
          <p:nvPr/>
        </p:nvSpPr>
        <p:spPr>
          <a:xfrm>
            <a:off x="1644300" y="2503831"/>
            <a:ext cx="1380300" cy="522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dk1"/>
                </a:solidFill>
                <a:latin typeface="Open Sans Light"/>
                <a:ea typeface="Open Sans Light"/>
                <a:cs typeface="Open Sans Light"/>
                <a:sym typeface="Open Sans Light"/>
              </a:rPr>
              <a:t> (High growth potential but high volatility)</a:t>
            </a:r>
            <a:endParaRPr sz="1000">
              <a:solidFill>
                <a:schemeClr val="dk1"/>
              </a:solidFill>
              <a:latin typeface="Open Sans Light"/>
              <a:ea typeface="Open Sans Light"/>
              <a:cs typeface="Open Sans Light"/>
              <a:sym typeface="Open Sans Light"/>
            </a:endParaRPr>
          </a:p>
        </p:txBody>
      </p:sp>
      <p:sp>
        <p:nvSpPr>
          <p:cNvPr id="531" name="Google Shape;531;p72"/>
          <p:cNvSpPr txBox="1"/>
          <p:nvPr/>
        </p:nvSpPr>
        <p:spPr>
          <a:xfrm>
            <a:off x="6119425" y="2668703"/>
            <a:ext cx="1380300" cy="52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Open Sans Light"/>
                <a:ea typeface="Open Sans Light"/>
                <a:cs typeface="Open Sans Light"/>
                <a:sym typeface="Open Sans Light"/>
              </a:rPr>
              <a:t>(Security and stability)</a:t>
            </a:r>
            <a:endParaRPr sz="1000">
              <a:solidFill>
                <a:schemeClr val="dk1"/>
              </a:solidFill>
              <a:latin typeface="Open Sans Light"/>
              <a:ea typeface="Open Sans Light"/>
              <a:cs typeface="Open Sans Light"/>
              <a:sym typeface="Open Sans Light"/>
            </a:endParaRPr>
          </a:p>
        </p:txBody>
      </p:sp>
      <p:sp>
        <p:nvSpPr>
          <p:cNvPr id="532" name="Google Shape;532;p72"/>
          <p:cNvSpPr txBox="1"/>
          <p:nvPr/>
        </p:nvSpPr>
        <p:spPr>
          <a:xfrm>
            <a:off x="1644300" y="2318698"/>
            <a:ext cx="1380300" cy="22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DM Serif Display"/>
                <a:ea typeface="DM Serif Display"/>
                <a:cs typeface="DM Serif Display"/>
                <a:sym typeface="DM Serif Display"/>
              </a:rPr>
              <a:t>Bitcoin</a:t>
            </a:r>
            <a:endParaRPr sz="1000">
              <a:solidFill>
                <a:schemeClr val="dk1"/>
              </a:solidFill>
              <a:latin typeface="Open Sans Light"/>
              <a:ea typeface="Open Sans Light"/>
              <a:cs typeface="Open Sans Light"/>
              <a:sym typeface="Open Sans Light"/>
            </a:endParaRPr>
          </a:p>
        </p:txBody>
      </p:sp>
      <p:sp>
        <p:nvSpPr>
          <p:cNvPr id="533" name="Google Shape;533;p72"/>
          <p:cNvSpPr txBox="1"/>
          <p:nvPr/>
        </p:nvSpPr>
        <p:spPr>
          <a:xfrm>
            <a:off x="6109900" y="2376463"/>
            <a:ext cx="2118000" cy="22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DM Serif Display"/>
                <a:ea typeface="DM Serif Display"/>
                <a:cs typeface="DM Serif Display"/>
                <a:sym typeface="DM Serif Display"/>
              </a:rPr>
              <a:t>Bonds &amp; Savings Accounts 3% Rentability</a:t>
            </a:r>
            <a:endParaRPr sz="1000">
              <a:solidFill>
                <a:schemeClr val="dk1"/>
              </a:solidFill>
              <a:latin typeface="Open Sans Light"/>
              <a:ea typeface="Open Sans Light"/>
              <a:cs typeface="Open Sans Light"/>
              <a:sym typeface="Open Sans Light"/>
            </a:endParaRPr>
          </a:p>
        </p:txBody>
      </p:sp>
      <p:sp>
        <p:nvSpPr>
          <p:cNvPr id="534" name="Google Shape;534;p72"/>
          <p:cNvSpPr txBox="1"/>
          <p:nvPr/>
        </p:nvSpPr>
        <p:spPr>
          <a:xfrm>
            <a:off x="1640055" y="1988577"/>
            <a:ext cx="1380300" cy="325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650">
                <a:solidFill>
                  <a:schemeClr val="dk1"/>
                </a:solidFill>
                <a:latin typeface="DM Serif Display"/>
                <a:ea typeface="DM Serif Display"/>
                <a:cs typeface="DM Serif Display"/>
                <a:sym typeface="DM Serif Display"/>
              </a:rPr>
              <a:t>5</a:t>
            </a:r>
            <a:r>
              <a:rPr lang="en" sz="1650">
                <a:solidFill>
                  <a:schemeClr val="dk1"/>
                </a:solidFill>
                <a:latin typeface="DM Serif Display"/>
                <a:ea typeface="DM Serif Display"/>
                <a:cs typeface="DM Serif Display"/>
                <a:sym typeface="DM Serif Display"/>
              </a:rPr>
              <a:t>-10%</a:t>
            </a:r>
            <a:endParaRPr sz="1000">
              <a:solidFill>
                <a:schemeClr val="dk1"/>
              </a:solidFill>
              <a:latin typeface="Open Sans Light"/>
              <a:ea typeface="Open Sans Light"/>
              <a:cs typeface="Open Sans Light"/>
              <a:sym typeface="Open Sans Light"/>
            </a:endParaRPr>
          </a:p>
        </p:txBody>
      </p:sp>
      <p:sp>
        <p:nvSpPr>
          <p:cNvPr id="535" name="Google Shape;535;p72"/>
          <p:cNvSpPr txBox="1"/>
          <p:nvPr/>
        </p:nvSpPr>
        <p:spPr>
          <a:xfrm>
            <a:off x="6109901" y="1984325"/>
            <a:ext cx="13803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50">
                <a:solidFill>
                  <a:schemeClr val="dk1"/>
                </a:solidFill>
                <a:latin typeface="DM Serif Display"/>
                <a:ea typeface="DM Serif Display"/>
                <a:cs typeface="DM Serif Display"/>
                <a:sym typeface="DM Serif Display"/>
              </a:rPr>
              <a:t>40</a:t>
            </a:r>
            <a:r>
              <a:rPr lang="en" sz="1650">
                <a:solidFill>
                  <a:schemeClr val="dk1"/>
                </a:solidFill>
                <a:latin typeface="DM Serif Display"/>
                <a:ea typeface="DM Serif Display"/>
                <a:cs typeface="DM Serif Display"/>
                <a:sym typeface="DM Serif Display"/>
              </a:rPr>
              <a:t>-55%</a:t>
            </a:r>
            <a:endParaRPr sz="1000">
              <a:solidFill>
                <a:schemeClr val="dk1"/>
              </a:solidFill>
              <a:latin typeface="Open Sans Light"/>
              <a:ea typeface="Open Sans Light"/>
              <a:cs typeface="Open Sans Light"/>
              <a:sym typeface="Open Sans Light"/>
            </a:endParaRPr>
          </a:p>
        </p:txBody>
      </p:sp>
      <p:grpSp>
        <p:nvGrpSpPr>
          <p:cNvPr id="536" name="Google Shape;536;p72"/>
          <p:cNvGrpSpPr/>
          <p:nvPr/>
        </p:nvGrpSpPr>
        <p:grpSpPr>
          <a:xfrm>
            <a:off x="3538719" y="2143272"/>
            <a:ext cx="2066591" cy="2066234"/>
            <a:chOff x="2974000" y="1609100"/>
            <a:chExt cx="2864695" cy="2864200"/>
          </a:xfrm>
        </p:grpSpPr>
        <p:sp>
          <p:nvSpPr>
            <p:cNvPr id="537" name="Google Shape;537;p72"/>
            <p:cNvSpPr/>
            <p:nvPr/>
          </p:nvSpPr>
          <p:spPr>
            <a:xfrm>
              <a:off x="2974000" y="1609100"/>
              <a:ext cx="1384955" cy="1384521"/>
            </a:xfrm>
            <a:custGeom>
              <a:rect b="b" l="l" r="r" t="t"/>
              <a:pathLst>
                <a:path extrusionOk="0" h="25527" w="25535">
                  <a:moveTo>
                    <a:pt x="1" y="1"/>
                  </a:moveTo>
                  <a:lnTo>
                    <a:pt x="1" y="25526"/>
                  </a:lnTo>
                  <a:lnTo>
                    <a:pt x="2750" y="25526"/>
                  </a:lnTo>
                  <a:lnTo>
                    <a:pt x="2750" y="2741"/>
                  </a:lnTo>
                  <a:lnTo>
                    <a:pt x="25535" y="2741"/>
                  </a:lnTo>
                  <a:lnTo>
                    <a:pt x="2553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72"/>
            <p:cNvSpPr/>
            <p:nvPr/>
          </p:nvSpPr>
          <p:spPr>
            <a:xfrm>
              <a:off x="2974000" y="3088834"/>
              <a:ext cx="1384955" cy="1384466"/>
            </a:xfrm>
            <a:custGeom>
              <a:rect b="b" l="l" r="r" t="t"/>
              <a:pathLst>
                <a:path extrusionOk="0" h="25526" w="25535">
                  <a:moveTo>
                    <a:pt x="1" y="1"/>
                  </a:moveTo>
                  <a:lnTo>
                    <a:pt x="1" y="25526"/>
                  </a:lnTo>
                  <a:lnTo>
                    <a:pt x="25535" y="25526"/>
                  </a:lnTo>
                  <a:lnTo>
                    <a:pt x="25535" y="22785"/>
                  </a:lnTo>
                  <a:lnTo>
                    <a:pt x="2750" y="22785"/>
                  </a:lnTo>
                  <a:lnTo>
                    <a:pt x="27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72"/>
            <p:cNvSpPr/>
            <p:nvPr/>
          </p:nvSpPr>
          <p:spPr>
            <a:xfrm>
              <a:off x="4454228" y="1609100"/>
              <a:ext cx="1384466" cy="1384521"/>
            </a:xfrm>
            <a:custGeom>
              <a:rect b="b" l="l" r="r" t="t"/>
              <a:pathLst>
                <a:path extrusionOk="0" h="25527" w="25526">
                  <a:moveTo>
                    <a:pt x="0" y="1"/>
                  </a:moveTo>
                  <a:lnTo>
                    <a:pt x="0" y="2741"/>
                  </a:lnTo>
                  <a:lnTo>
                    <a:pt x="22776" y="2741"/>
                  </a:lnTo>
                  <a:lnTo>
                    <a:pt x="22776" y="25526"/>
                  </a:lnTo>
                  <a:lnTo>
                    <a:pt x="25525" y="25526"/>
                  </a:lnTo>
                  <a:lnTo>
                    <a:pt x="255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72"/>
            <p:cNvSpPr/>
            <p:nvPr/>
          </p:nvSpPr>
          <p:spPr>
            <a:xfrm>
              <a:off x="4454228" y="3088834"/>
              <a:ext cx="1384466" cy="1384466"/>
            </a:xfrm>
            <a:custGeom>
              <a:rect b="b" l="l" r="r" t="t"/>
              <a:pathLst>
                <a:path extrusionOk="0" h="25526" w="25526">
                  <a:moveTo>
                    <a:pt x="22776" y="1"/>
                  </a:moveTo>
                  <a:lnTo>
                    <a:pt x="22776" y="22785"/>
                  </a:lnTo>
                  <a:lnTo>
                    <a:pt x="0" y="22785"/>
                  </a:lnTo>
                  <a:lnTo>
                    <a:pt x="0" y="25526"/>
                  </a:lnTo>
                  <a:lnTo>
                    <a:pt x="25525" y="25526"/>
                  </a:lnTo>
                  <a:lnTo>
                    <a:pt x="255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 name="Google Shape;541;p72"/>
          <p:cNvSpPr txBox="1"/>
          <p:nvPr>
            <p:ph type="ctrTitle"/>
          </p:nvPr>
        </p:nvSpPr>
        <p:spPr>
          <a:xfrm>
            <a:off x="723600" y="470625"/>
            <a:ext cx="37176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best Wallet for low Risk Profile</a:t>
            </a:r>
            <a:endParaRPr/>
          </a:p>
        </p:txBody>
      </p:sp>
      <p:sp>
        <p:nvSpPr>
          <p:cNvPr id="542" name="Google Shape;542;p72"/>
          <p:cNvSpPr txBox="1"/>
          <p:nvPr/>
        </p:nvSpPr>
        <p:spPr>
          <a:xfrm>
            <a:off x="6118390" y="3739584"/>
            <a:ext cx="1380300" cy="52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Open Sans Light"/>
                <a:ea typeface="Open Sans Light"/>
                <a:cs typeface="Open Sans Light"/>
                <a:sym typeface="Open Sans Light"/>
              </a:rPr>
              <a:t>(Tangible asset, inflation hedge)</a:t>
            </a:r>
            <a:endParaRPr sz="1000">
              <a:solidFill>
                <a:schemeClr val="dk1"/>
              </a:solidFill>
              <a:latin typeface="Open Sans Light"/>
              <a:ea typeface="Open Sans Light"/>
              <a:cs typeface="Open Sans Light"/>
              <a:sym typeface="Open Sans Light"/>
            </a:endParaRPr>
          </a:p>
        </p:txBody>
      </p:sp>
      <p:sp>
        <p:nvSpPr>
          <p:cNvPr id="543" name="Google Shape;543;p72"/>
          <p:cNvSpPr txBox="1"/>
          <p:nvPr/>
        </p:nvSpPr>
        <p:spPr>
          <a:xfrm>
            <a:off x="6118390" y="3549611"/>
            <a:ext cx="1380300" cy="22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DM Serif Display"/>
                <a:ea typeface="DM Serif Display"/>
                <a:cs typeface="DM Serif Display"/>
                <a:sym typeface="DM Serif Display"/>
              </a:rPr>
              <a:t>Real Estate</a:t>
            </a:r>
            <a:endParaRPr sz="1000">
              <a:solidFill>
                <a:schemeClr val="dk1"/>
              </a:solidFill>
              <a:latin typeface="Open Sans Light"/>
              <a:ea typeface="Open Sans Light"/>
              <a:cs typeface="Open Sans Light"/>
              <a:sym typeface="Open Sans Light"/>
            </a:endParaRPr>
          </a:p>
        </p:txBody>
      </p:sp>
      <p:sp>
        <p:nvSpPr>
          <p:cNvPr id="544" name="Google Shape;544;p72"/>
          <p:cNvSpPr txBox="1"/>
          <p:nvPr/>
        </p:nvSpPr>
        <p:spPr>
          <a:xfrm>
            <a:off x="6118391" y="3219870"/>
            <a:ext cx="13803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50">
                <a:solidFill>
                  <a:schemeClr val="dk1"/>
                </a:solidFill>
                <a:latin typeface="DM Serif Display"/>
                <a:ea typeface="DM Serif Display"/>
                <a:cs typeface="DM Serif Display"/>
                <a:sym typeface="DM Serif Display"/>
              </a:rPr>
              <a:t>15-25%</a:t>
            </a:r>
            <a:endParaRPr sz="1000">
              <a:solidFill>
                <a:schemeClr val="dk1"/>
              </a:solidFill>
              <a:latin typeface="Open Sans Light"/>
              <a:ea typeface="Open Sans Light"/>
              <a:cs typeface="Open Sans Light"/>
              <a:sym typeface="Open Sans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73"/>
          <p:cNvSpPr txBox="1"/>
          <p:nvPr>
            <p:ph idx="1" type="subTitle"/>
          </p:nvPr>
        </p:nvSpPr>
        <p:spPr>
          <a:xfrm>
            <a:off x="1441813" y="1410150"/>
            <a:ext cx="6260400" cy="163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stock market is designed to transfer money from the Active to the Patient."</a:t>
            </a:r>
            <a:endParaRPr/>
          </a:p>
        </p:txBody>
      </p:sp>
      <p:sp>
        <p:nvSpPr>
          <p:cNvPr id="550" name="Google Shape;550;p73"/>
          <p:cNvSpPr txBox="1"/>
          <p:nvPr>
            <p:ph type="title"/>
          </p:nvPr>
        </p:nvSpPr>
        <p:spPr>
          <a:xfrm>
            <a:off x="1441788" y="3278250"/>
            <a:ext cx="6260400" cy="45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—Warren Buffett</a:t>
            </a:r>
            <a:endParaRPr/>
          </a:p>
        </p:txBody>
      </p:sp>
      <p:sp>
        <p:nvSpPr>
          <p:cNvPr id="551" name="Google Shape;551;p73"/>
          <p:cNvSpPr/>
          <p:nvPr/>
        </p:nvSpPr>
        <p:spPr>
          <a:xfrm flipH="1" rot="10800000">
            <a:off x="381075" y="367900"/>
            <a:ext cx="952500" cy="826275"/>
          </a:xfrm>
          <a:custGeom>
            <a:rect b="b" l="l" r="r" t="t"/>
            <a:pathLst>
              <a:path extrusionOk="0" h="33051" w="38100">
                <a:moveTo>
                  <a:pt x="0" y="0"/>
                </a:moveTo>
                <a:lnTo>
                  <a:pt x="0" y="33051"/>
                </a:lnTo>
                <a:lnTo>
                  <a:pt x="38100" y="33051"/>
                </a:lnTo>
              </a:path>
            </a:pathLst>
          </a:custGeom>
          <a:noFill/>
          <a:ln cap="flat" cmpd="sng" w="9525">
            <a:solidFill>
              <a:schemeClr val="lt1"/>
            </a:solidFill>
            <a:prstDash val="solid"/>
            <a:round/>
            <a:headEnd len="med" w="med" type="none"/>
            <a:tailEnd len="med" w="med" type="none"/>
          </a:ln>
        </p:spPr>
      </p:sp>
      <p:sp>
        <p:nvSpPr>
          <p:cNvPr id="552" name="Google Shape;552;p73"/>
          <p:cNvSpPr/>
          <p:nvPr/>
        </p:nvSpPr>
        <p:spPr>
          <a:xfrm flipH="1">
            <a:off x="7782000" y="3949313"/>
            <a:ext cx="952500" cy="826275"/>
          </a:xfrm>
          <a:custGeom>
            <a:rect b="b" l="l" r="r" t="t"/>
            <a:pathLst>
              <a:path extrusionOk="0" h="33051" w="38100">
                <a:moveTo>
                  <a:pt x="0" y="0"/>
                </a:moveTo>
                <a:lnTo>
                  <a:pt x="0" y="33051"/>
                </a:lnTo>
                <a:lnTo>
                  <a:pt x="38100" y="33051"/>
                </a:lnTo>
              </a:path>
            </a:pathLst>
          </a:custGeom>
          <a:noFill/>
          <a:ln cap="flat" cmpd="sng" w="9525">
            <a:solidFill>
              <a:schemeClr val="lt1"/>
            </a:solidFill>
            <a:prstDash val="solid"/>
            <a:round/>
            <a:headEnd len="med" w="med" type="none"/>
            <a:tailEnd len="med" w="med"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51"/>
                                        </p:tgtEl>
                                        <p:attrNameLst>
                                          <p:attrName>style.visibility</p:attrName>
                                        </p:attrNameLst>
                                      </p:cBhvr>
                                      <p:to>
                                        <p:strVal val="visible"/>
                                      </p:to>
                                    </p:set>
                                    <p:animEffect filter="fade" transition="in">
                                      <p:cBhvr>
                                        <p:cTn dur="1000"/>
                                        <p:tgtEl>
                                          <p:spTgt spid="55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52"/>
                                        </p:tgtEl>
                                        <p:attrNameLst>
                                          <p:attrName>style.visibility</p:attrName>
                                        </p:attrNameLst>
                                      </p:cBhvr>
                                      <p:to>
                                        <p:strVal val="visible"/>
                                      </p:to>
                                    </p:set>
                                    <p:animEffect filter="fade" transition="in">
                                      <p:cBhvr>
                                        <p:cTn dur="1000"/>
                                        <p:tgtEl>
                                          <p:spTgt spid="552"/>
                                        </p:tgtEl>
                                      </p:cBhvr>
                                    </p:animEffect>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549"/>
                                        </p:tgtEl>
                                        <p:attrNameLst>
                                          <p:attrName>style.visibility</p:attrName>
                                        </p:attrNameLst>
                                      </p:cBhvr>
                                      <p:to>
                                        <p:strVal val="visible"/>
                                      </p:to>
                                    </p:set>
                                    <p:anim calcmode="lin" valueType="num">
                                      <p:cBhvr additive="base">
                                        <p:cTn dur="1000"/>
                                        <p:tgtEl>
                                          <p:spTgt spid="549"/>
                                        </p:tgtEl>
                                        <p:attrNameLst>
                                          <p:attrName>ppt_y</p:attrName>
                                        </p:attrNameLst>
                                      </p:cBhvr>
                                      <p:tavLst>
                                        <p:tav fmla="" tm="0">
                                          <p:val>
                                            <p:strVal val="#ppt_y-1"/>
                                          </p:val>
                                        </p:tav>
                                        <p:tav fmla="" tm="100000">
                                          <p:val>
                                            <p:strVal val="#ppt_y"/>
                                          </p:val>
                                        </p:tav>
                                      </p:tavLst>
                                    </p:anim>
                                  </p:childTnLst>
                                </p:cTn>
                              </p:par>
                            </p:childTnLst>
                          </p:cTn>
                        </p:par>
                        <p:par>
                          <p:cTn fill="hold">
                            <p:stCondLst>
                              <p:cond delay="3000"/>
                            </p:stCondLst>
                            <p:childTnLst>
                              <p:par>
                                <p:cTn fill="hold" nodeType="afterEffect" presetClass="entr" presetID="2" presetSubtype="4">
                                  <p:stCondLst>
                                    <p:cond delay="0"/>
                                  </p:stCondLst>
                                  <p:childTnLst>
                                    <p:set>
                                      <p:cBhvr>
                                        <p:cTn dur="1" fill="hold">
                                          <p:stCondLst>
                                            <p:cond delay="0"/>
                                          </p:stCondLst>
                                        </p:cTn>
                                        <p:tgtEl>
                                          <p:spTgt spid="550"/>
                                        </p:tgtEl>
                                        <p:attrNameLst>
                                          <p:attrName>style.visibility</p:attrName>
                                        </p:attrNameLst>
                                      </p:cBhvr>
                                      <p:to>
                                        <p:strVal val="visible"/>
                                      </p:to>
                                    </p:set>
                                    <p:anim calcmode="lin" valueType="num">
                                      <p:cBhvr additive="base">
                                        <p:cTn dur="1000"/>
                                        <p:tgtEl>
                                          <p:spTgt spid="55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6" name="Shape 556"/>
        <p:cNvGrpSpPr/>
        <p:nvPr/>
      </p:nvGrpSpPr>
      <p:grpSpPr>
        <a:xfrm>
          <a:off x="0" y="0"/>
          <a:ext cx="0" cy="0"/>
          <a:chOff x="0" y="0"/>
          <a:chExt cx="0" cy="0"/>
        </a:xfrm>
      </p:grpSpPr>
      <p:sp>
        <p:nvSpPr>
          <p:cNvPr id="557" name="Google Shape;557;p74"/>
          <p:cNvSpPr/>
          <p:nvPr/>
        </p:nvSpPr>
        <p:spPr>
          <a:xfrm>
            <a:off x="6690214" y="-513900"/>
            <a:ext cx="4790700" cy="1751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74"/>
          <p:cNvSpPr/>
          <p:nvPr/>
        </p:nvSpPr>
        <p:spPr>
          <a:xfrm>
            <a:off x="-215401" y="1695900"/>
            <a:ext cx="4549200" cy="1751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74"/>
          <p:cNvSpPr txBox="1"/>
          <p:nvPr>
            <p:ph type="title"/>
          </p:nvPr>
        </p:nvSpPr>
        <p:spPr>
          <a:xfrm>
            <a:off x="1676549" y="2123400"/>
            <a:ext cx="2847000" cy="896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rPr>
              <a:t>Thanks</a:t>
            </a:r>
            <a:endParaRPr>
              <a:solidFill>
                <a:schemeClr val="dk1"/>
              </a:solidFill>
            </a:endParaRPr>
          </a:p>
        </p:txBody>
      </p:sp>
      <p:sp>
        <p:nvSpPr>
          <p:cNvPr id="560" name="Google Shape;560;p74"/>
          <p:cNvSpPr txBox="1"/>
          <p:nvPr>
            <p:ph idx="1" type="subTitle"/>
          </p:nvPr>
        </p:nvSpPr>
        <p:spPr>
          <a:xfrm flipH="1">
            <a:off x="5020872" y="1695900"/>
            <a:ext cx="2631000" cy="117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a:solidFill>
                  <a:schemeClr val="dk1"/>
                </a:solidFill>
              </a:rPr>
              <a:t>Do you have any questions?</a:t>
            </a:r>
            <a:endParaRPr>
              <a:solidFill>
                <a:schemeClr val="dk1"/>
              </a:solidFill>
            </a:endParaRPr>
          </a:p>
        </p:txBody>
      </p:sp>
      <p:sp>
        <p:nvSpPr>
          <p:cNvPr id="561" name="Google Shape;561;p74"/>
          <p:cNvSpPr/>
          <p:nvPr/>
        </p:nvSpPr>
        <p:spPr>
          <a:xfrm>
            <a:off x="6898675" y="540058"/>
            <a:ext cx="403234" cy="379768"/>
          </a:xfrm>
          <a:custGeom>
            <a:rect b="b" l="l" r="r" t="t"/>
            <a:pathLst>
              <a:path extrusionOk="0" h="8286" w="8798">
                <a:moveTo>
                  <a:pt x="4327" y="1"/>
                </a:moveTo>
                <a:cubicBezTo>
                  <a:pt x="4180" y="1"/>
                  <a:pt x="4031" y="9"/>
                  <a:pt x="3883" y="25"/>
                </a:cubicBezTo>
                <a:cubicBezTo>
                  <a:pt x="2636" y="159"/>
                  <a:pt x="1517" y="851"/>
                  <a:pt x="840" y="1908"/>
                </a:cubicBezTo>
                <a:cubicBezTo>
                  <a:pt x="163" y="2963"/>
                  <a:pt x="0" y="4269"/>
                  <a:pt x="397" y="5458"/>
                </a:cubicBezTo>
                <a:cubicBezTo>
                  <a:pt x="796" y="6648"/>
                  <a:pt x="1710" y="7593"/>
                  <a:pt x="2886" y="8029"/>
                </a:cubicBezTo>
                <a:cubicBezTo>
                  <a:pt x="2901" y="8034"/>
                  <a:pt x="2917" y="8037"/>
                  <a:pt x="2932" y="8037"/>
                </a:cubicBezTo>
                <a:cubicBezTo>
                  <a:pt x="2972" y="8037"/>
                  <a:pt x="3011" y="8019"/>
                  <a:pt x="3036" y="7986"/>
                </a:cubicBezTo>
                <a:cubicBezTo>
                  <a:pt x="3053" y="7962"/>
                  <a:pt x="3063" y="7933"/>
                  <a:pt x="3063" y="7904"/>
                </a:cubicBezTo>
                <a:lnTo>
                  <a:pt x="3063" y="5540"/>
                </a:lnTo>
                <a:cubicBezTo>
                  <a:pt x="3063" y="5468"/>
                  <a:pt x="3005" y="5409"/>
                  <a:pt x="2935" y="5409"/>
                </a:cubicBezTo>
                <a:cubicBezTo>
                  <a:pt x="2934" y="5409"/>
                  <a:pt x="2933" y="5409"/>
                  <a:pt x="2932" y="5409"/>
                </a:cubicBezTo>
                <a:lnTo>
                  <a:pt x="1842" y="5409"/>
                </a:lnTo>
                <a:lnTo>
                  <a:pt x="1842" y="4449"/>
                </a:lnTo>
                <a:lnTo>
                  <a:pt x="2932" y="4449"/>
                </a:lnTo>
                <a:cubicBezTo>
                  <a:pt x="3003" y="4449"/>
                  <a:pt x="3063" y="4390"/>
                  <a:pt x="3063" y="4319"/>
                </a:cubicBezTo>
                <a:lnTo>
                  <a:pt x="3063" y="4144"/>
                </a:lnTo>
                <a:cubicBezTo>
                  <a:pt x="3063" y="3005"/>
                  <a:pt x="4142" y="2008"/>
                  <a:pt x="5374" y="2008"/>
                </a:cubicBezTo>
                <a:lnTo>
                  <a:pt x="5941" y="2008"/>
                </a:lnTo>
                <a:lnTo>
                  <a:pt x="5941" y="2966"/>
                </a:lnTo>
                <a:lnTo>
                  <a:pt x="5374" y="2966"/>
                </a:lnTo>
                <a:cubicBezTo>
                  <a:pt x="5005" y="2966"/>
                  <a:pt x="4669" y="3072"/>
                  <a:pt x="4429" y="3265"/>
                </a:cubicBezTo>
                <a:cubicBezTo>
                  <a:pt x="4163" y="3479"/>
                  <a:pt x="4021" y="3783"/>
                  <a:pt x="4021" y="4144"/>
                </a:cubicBezTo>
                <a:lnTo>
                  <a:pt x="4021" y="4319"/>
                </a:lnTo>
                <a:cubicBezTo>
                  <a:pt x="4021" y="4390"/>
                  <a:pt x="4080" y="4449"/>
                  <a:pt x="4153" y="4449"/>
                </a:cubicBezTo>
                <a:lnTo>
                  <a:pt x="4669" y="4449"/>
                </a:lnTo>
                <a:cubicBezTo>
                  <a:pt x="4739" y="4447"/>
                  <a:pt x="4795" y="4389"/>
                  <a:pt x="4795" y="4319"/>
                </a:cubicBezTo>
                <a:cubicBezTo>
                  <a:pt x="4795" y="4248"/>
                  <a:pt x="4739" y="4190"/>
                  <a:pt x="4669" y="4187"/>
                </a:cubicBezTo>
                <a:lnTo>
                  <a:pt x="4284" y="4187"/>
                </a:lnTo>
                <a:lnTo>
                  <a:pt x="4284" y="4144"/>
                </a:lnTo>
                <a:cubicBezTo>
                  <a:pt x="4284" y="3468"/>
                  <a:pt x="4871" y="3229"/>
                  <a:pt x="5374" y="3229"/>
                </a:cubicBezTo>
                <a:lnTo>
                  <a:pt x="6071" y="3229"/>
                </a:lnTo>
                <a:cubicBezTo>
                  <a:pt x="6144" y="3229"/>
                  <a:pt x="6202" y="3169"/>
                  <a:pt x="6202" y="3097"/>
                </a:cubicBezTo>
                <a:lnTo>
                  <a:pt x="6202" y="1876"/>
                </a:lnTo>
                <a:cubicBezTo>
                  <a:pt x="6202" y="1803"/>
                  <a:pt x="6144" y="1745"/>
                  <a:pt x="6071" y="1745"/>
                </a:cubicBezTo>
                <a:lnTo>
                  <a:pt x="5374" y="1745"/>
                </a:lnTo>
                <a:cubicBezTo>
                  <a:pt x="4735" y="1745"/>
                  <a:pt x="4086" y="1999"/>
                  <a:pt x="3596" y="2444"/>
                </a:cubicBezTo>
                <a:cubicBezTo>
                  <a:pt x="3083" y="2907"/>
                  <a:pt x="2800" y="3510"/>
                  <a:pt x="2800" y="4144"/>
                </a:cubicBezTo>
                <a:lnTo>
                  <a:pt x="2800" y="4187"/>
                </a:lnTo>
                <a:lnTo>
                  <a:pt x="1710" y="4187"/>
                </a:lnTo>
                <a:cubicBezTo>
                  <a:pt x="1639" y="4187"/>
                  <a:pt x="1579" y="4246"/>
                  <a:pt x="1579" y="4319"/>
                </a:cubicBezTo>
                <a:lnTo>
                  <a:pt x="1579" y="5540"/>
                </a:lnTo>
                <a:cubicBezTo>
                  <a:pt x="1579" y="5611"/>
                  <a:pt x="1639" y="5670"/>
                  <a:pt x="1710" y="5670"/>
                </a:cubicBezTo>
                <a:lnTo>
                  <a:pt x="2800" y="5670"/>
                </a:lnTo>
                <a:lnTo>
                  <a:pt x="2800" y="7714"/>
                </a:lnTo>
                <a:cubicBezTo>
                  <a:pt x="1384" y="7107"/>
                  <a:pt x="444" y="5696"/>
                  <a:pt x="444" y="4144"/>
                </a:cubicBezTo>
                <a:cubicBezTo>
                  <a:pt x="444" y="2004"/>
                  <a:pt x="2186" y="262"/>
                  <a:pt x="4327" y="262"/>
                </a:cubicBezTo>
                <a:cubicBezTo>
                  <a:pt x="6464" y="262"/>
                  <a:pt x="8209" y="2006"/>
                  <a:pt x="8209" y="4144"/>
                </a:cubicBezTo>
                <a:cubicBezTo>
                  <a:pt x="8209" y="6282"/>
                  <a:pt x="6467" y="8026"/>
                  <a:pt x="4327" y="8026"/>
                </a:cubicBezTo>
                <a:lnTo>
                  <a:pt x="4284" y="8026"/>
                </a:lnTo>
                <a:lnTo>
                  <a:pt x="4284" y="5670"/>
                </a:lnTo>
                <a:lnTo>
                  <a:pt x="6071" y="5670"/>
                </a:lnTo>
                <a:cubicBezTo>
                  <a:pt x="6144" y="5670"/>
                  <a:pt x="6202" y="5611"/>
                  <a:pt x="6202" y="5538"/>
                </a:cubicBezTo>
                <a:lnTo>
                  <a:pt x="6202" y="4318"/>
                </a:lnTo>
                <a:cubicBezTo>
                  <a:pt x="6202" y="4245"/>
                  <a:pt x="6144" y="4187"/>
                  <a:pt x="6071" y="4187"/>
                </a:cubicBezTo>
                <a:lnTo>
                  <a:pt x="5307" y="4187"/>
                </a:lnTo>
                <a:cubicBezTo>
                  <a:pt x="5305" y="4187"/>
                  <a:pt x="5303" y="4187"/>
                  <a:pt x="5302" y="4187"/>
                </a:cubicBezTo>
                <a:cubicBezTo>
                  <a:pt x="5229" y="4187"/>
                  <a:pt x="5171" y="4245"/>
                  <a:pt x="5171" y="4318"/>
                </a:cubicBezTo>
                <a:cubicBezTo>
                  <a:pt x="5171" y="4390"/>
                  <a:pt x="5229" y="4448"/>
                  <a:pt x="5302" y="4448"/>
                </a:cubicBezTo>
                <a:cubicBezTo>
                  <a:pt x="5303" y="4448"/>
                  <a:pt x="5305" y="4448"/>
                  <a:pt x="5307" y="4448"/>
                </a:cubicBezTo>
                <a:lnTo>
                  <a:pt x="5941" y="4448"/>
                </a:lnTo>
                <a:lnTo>
                  <a:pt x="5941" y="5408"/>
                </a:lnTo>
                <a:lnTo>
                  <a:pt x="4153" y="5408"/>
                </a:lnTo>
                <a:cubicBezTo>
                  <a:pt x="4080" y="5408"/>
                  <a:pt x="4023" y="5466"/>
                  <a:pt x="4023" y="5538"/>
                </a:cubicBezTo>
                <a:lnTo>
                  <a:pt x="4023" y="8151"/>
                </a:lnTo>
                <a:cubicBezTo>
                  <a:pt x="4023" y="8221"/>
                  <a:pt x="4078" y="8279"/>
                  <a:pt x="4148" y="8282"/>
                </a:cubicBezTo>
                <a:cubicBezTo>
                  <a:pt x="4212" y="8285"/>
                  <a:pt x="4272" y="8286"/>
                  <a:pt x="4328" y="8286"/>
                </a:cubicBezTo>
                <a:cubicBezTo>
                  <a:pt x="6004" y="8286"/>
                  <a:pt x="7514" y="7276"/>
                  <a:pt x="8157" y="5728"/>
                </a:cubicBezTo>
                <a:cubicBezTo>
                  <a:pt x="8797" y="4180"/>
                  <a:pt x="8443" y="2398"/>
                  <a:pt x="7257" y="1213"/>
                </a:cubicBezTo>
                <a:cubicBezTo>
                  <a:pt x="6476" y="433"/>
                  <a:pt x="5420" y="1"/>
                  <a:pt x="43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2" name="Google Shape;562;p74"/>
          <p:cNvGrpSpPr/>
          <p:nvPr/>
        </p:nvGrpSpPr>
        <p:grpSpPr>
          <a:xfrm>
            <a:off x="8000899" y="540000"/>
            <a:ext cx="400209" cy="379906"/>
            <a:chOff x="3371074" y="540000"/>
            <a:chExt cx="400209" cy="379906"/>
          </a:xfrm>
        </p:grpSpPr>
        <p:sp>
          <p:nvSpPr>
            <p:cNvPr id="563" name="Google Shape;563;p74"/>
            <p:cNvSpPr/>
            <p:nvPr/>
          </p:nvSpPr>
          <p:spPr>
            <a:xfrm>
              <a:off x="3371074" y="540000"/>
              <a:ext cx="400209" cy="379906"/>
            </a:xfrm>
            <a:custGeom>
              <a:rect b="b" l="l" r="r" t="t"/>
              <a:pathLst>
                <a:path extrusionOk="0" h="8289" w="8732">
                  <a:moveTo>
                    <a:pt x="4584" y="263"/>
                  </a:moveTo>
                  <a:cubicBezTo>
                    <a:pt x="6724" y="263"/>
                    <a:pt x="8466" y="2005"/>
                    <a:pt x="8466" y="4145"/>
                  </a:cubicBezTo>
                  <a:cubicBezTo>
                    <a:pt x="8466" y="6285"/>
                    <a:pt x="6726" y="8027"/>
                    <a:pt x="4584" y="8027"/>
                  </a:cubicBezTo>
                  <a:cubicBezTo>
                    <a:pt x="2445" y="8027"/>
                    <a:pt x="703" y="6285"/>
                    <a:pt x="703" y="4145"/>
                  </a:cubicBezTo>
                  <a:cubicBezTo>
                    <a:pt x="703" y="2005"/>
                    <a:pt x="2445" y="263"/>
                    <a:pt x="4584" y="263"/>
                  </a:cubicBezTo>
                  <a:close/>
                  <a:moveTo>
                    <a:pt x="4582" y="1"/>
                  </a:moveTo>
                  <a:cubicBezTo>
                    <a:pt x="3785" y="1"/>
                    <a:pt x="2984" y="230"/>
                    <a:pt x="2282" y="699"/>
                  </a:cubicBezTo>
                  <a:cubicBezTo>
                    <a:pt x="640" y="1797"/>
                    <a:pt x="0" y="3904"/>
                    <a:pt x="757" y="5729"/>
                  </a:cubicBezTo>
                  <a:cubicBezTo>
                    <a:pt x="1408" y="7301"/>
                    <a:pt x="2936" y="8289"/>
                    <a:pt x="4584" y="8289"/>
                  </a:cubicBezTo>
                  <a:cubicBezTo>
                    <a:pt x="4852" y="8289"/>
                    <a:pt x="5122" y="8263"/>
                    <a:pt x="5393" y="8209"/>
                  </a:cubicBezTo>
                  <a:cubicBezTo>
                    <a:pt x="7332" y="7823"/>
                    <a:pt x="8729" y="6121"/>
                    <a:pt x="8729" y="4145"/>
                  </a:cubicBezTo>
                  <a:cubicBezTo>
                    <a:pt x="8732" y="3045"/>
                    <a:pt x="8294" y="1990"/>
                    <a:pt x="7515" y="1214"/>
                  </a:cubicBezTo>
                  <a:cubicBezTo>
                    <a:pt x="6714" y="414"/>
                    <a:pt x="5652" y="1"/>
                    <a:pt x="45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74"/>
            <p:cNvSpPr/>
            <p:nvPr/>
          </p:nvSpPr>
          <p:spPr>
            <a:xfrm>
              <a:off x="3469061" y="635972"/>
              <a:ext cx="248687" cy="204000"/>
            </a:xfrm>
            <a:custGeom>
              <a:rect b="b" l="l" r="r" t="t"/>
              <a:pathLst>
                <a:path extrusionOk="0" h="4451" w="5426">
                  <a:moveTo>
                    <a:pt x="3495" y="1"/>
                  </a:moveTo>
                  <a:cubicBezTo>
                    <a:pt x="3334" y="1"/>
                    <a:pt x="3173" y="30"/>
                    <a:pt x="3018" y="91"/>
                  </a:cubicBezTo>
                  <a:cubicBezTo>
                    <a:pt x="2552" y="271"/>
                    <a:pt x="2231" y="702"/>
                    <a:pt x="2189" y="1200"/>
                  </a:cubicBezTo>
                  <a:cubicBezTo>
                    <a:pt x="2048" y="1177"/>
                    <a:pt x="1770" y="1099"/>
                    <a:pt x="1704" y="1076"/>
                  </a:cubicBezTo>
                  <a:cubicBezTo>
                    <a:pt x="1224" y="912"/>
                    <a:pt x="794" y="627"/>
                    <a:pt x="456" y="246"/>
                  </a:cubicBezTo>
                  <a:cubicBezTo>
                    <a:pt x="438" y="223"/>
                    <a:pt x="411" y="208"/>
                    <a:pt x="381" y="201"/>
                  </a:cubicBezTo>
                  <a:cubicBezTo>
                    <a:pt x="373" y="200"/>
                    <a:pt x="365" y="199"/>
                    <a:pt x="357" y="199"/>
                  </a:cubicBezTo>
                  <a:cubicBezTo>
                    <a:pt x="307" y="199"/>
                    <a:pt x="262" y="226"/>
                    <a:pt x="240" y="271"/>
                  </a:cubicBezTo>
                  <a:cubicBezTo>
                    <a:pt x="39" y="674"/>
                    <a:pt x="78" y="1153"/>
                    <a:pt x="342" y="1516"/>
                  </a:cubicBezTo>
                  <a:cubicBezTo>
                    <a:pt x="334" y="1515"/>
                    <a:pt x="326" y="1515"/>
                    <a:pt x="319" y="1515"/>
                  </a:cubicBezTo>
                  <a:cubicBezTo>
                    <a:pt x="279" y="1515"/>
                    <a:pt x="240" y="1532"/>
                    <a:pt x="216" y="1564"/>
                  </a:cubicBezTo>
                  <a:cubicBezTo>
                    <a:pt x="197" y="1586"/>
                    <a:pt x="187" y="1615"/>
                    <a:pt x="186" y="1644"/>
                  </a:cubicBezTo>
                  <a:cubicBezTo>
                    <a:pt x="186" y="1658"/>
                    <a:pt x="186" y="1671"/>
                    <a:pt x="186" y="1685"/>
                  </a:cubicBezTo>
                  <a:cubicBezTo>
                    <a:pt x="185" y="2028"/>
                    <a:pt x="341" y="2352"/>
                    <a:pt x="609" y="2568"/>
                  </a:cubicBezTo>
                  <a:cubicBezTo>
                    <a:pt x="590" y="2580"/>
                    <a:pt x="575" y="2597"/>
                    <a:pt x="564" y="2618"/>
                  </a:cubicBezTo>
                  <a:cubicBezTo>
                    <a:pt x="549" y="2650"/>
                    <a:pt x="547" y="2685"/>
                    <a:pt x="557" y="2719"/>
                  </a:cubicBezTo>
                  <a:cubicBezTo>
                    <a:pt x="671" y="3077"/>
                    <a:pt x="949" y="3359"/>
                    <a:pt x="1307" y="3475"/>
                  </a:cubicBezTo>
                  <a:cubicBezTo>
                    <a:pt x="987" y="3670"/>
                    <a:pt x="619" y="3774"/>
                    <a:pt x="244" y="3774"/>
                  </a:cubicBezTo>
                  <a:cubicBezTo>
                    <a:pt x="210" y="3774"/>
                    <a:pt x="176" y="3773"/>
                    <a:pt x="143" y="3771"/>
                  </a:cubicBezTo>
                  <a:cubicBezTo>
                    <a:pt x="141" y="3771"/>
                    <a:pt x="139" y="3771"/>
                    <a:pt x="137" y="3771"/>
                  </a:cubicBezTo>
                  <a:cubicBezTo>
                    <a:pt x="74" y="3771"/>
                    <a:pt x="19" y="3817"/>
                    <a:pt x="8" y="3880"/>
                  </a:cubicBezTo>
                  <a:cubicBezTo>
                    <a:pt x="0" y="3935"/>
                    <a:pt x="27" y="3989"/>
                    <a:pt x="74" y="4016"/>
                  </a:cubicBezTo>
                  <a:cubicBezTo>
                    <a:pt x="567" y="4307"/>
                    <a:pt x="1118" y="4450"/>
                    <a:pt x="1667" y="4450"/>
                  </a:cubicBezTo>
                  <a:cubicBezTo>
                    <a:pt x="2314" y="4450"/>
                    <a:pt x="2959" y="4251"/>
                    <a:pt x="3505" y="3856"/>
                  </a:cubicBezTo>
                  <a:cubicBezTo>
                    <a:pt x="3571" y="3808"/>
                    <a:pt x="3578" y="3713"/>
                    <a:pt x="3522" y="3655"/>
                  </a:cubicBezTo>
                  <a:cubicBezTo>
                    <a:pt x="3496" y="3630"/>
                    <a:pt x="3462" y="3617"/>
                    <a:pt x="3428" y="3617"/>
                  </a:cubicBezTo>
                  <a:cubicBezTo>
                    <a:pt x="3400" y="3617"/>
                    <a:pt x="3373" y="3626"/>
                    <a:pt x="3349" y="3643"/>
                  </a:cubicBezTo>
                  <a:cubicBezTo>
                    <a:pt x="2853" y="4003"/>
                    <a:pt x="2262" y="4188"/>
                    <a:pt x="1666" y="4188"/>
                  </a:cubicBezTo>
                  <a:cubicBezTo>
                    <a:pt x="1321" y="4188"/>
                    <a:pt x="975" y="4126"/>
                    <a:pt x="644" y="4000"/>
                  </a:cubicBezTo>
                  <a:cubicBezTo>
                    <a:pt x="1038" y="3931"/>
                    <a:pt x="1410" y="3759"/>
                    <a:pt x="1718" y="3503"/>
                  </a:cubicBezTo>
                  <a:cubicBezTo>
                    <a:pt x="1755" y="3472"/>
                    <a:pt x="1774" y="3424"/>
                    <a:pt x="1766" y="3375"/>
                  </a:cubicBezTo>
                  <a:cubicBezTo>
                    <a:pt x="1754" y="3315"/>
                    <a:pt x="1702" y="3272"/>
                    <a:pt x="1641" y="3269"/>
                  </a:cubicBezTo>
                  <a:cubicBezTo>
                    <a:pt x="1327" y="3261"/>
                    <a:pt x="1041" y="3089"/>
                    <a:pt x="885" y="2815"/>
                  </a:cubicBezTo>
                  <a:cubicBezTo>
                    <a:pt x="959" y="2811"/>
                    <a:pt x="1031" y="2802"/>
                    <a:pt x="1103" y="2786"/>
                  </a:cubicBezTo>
                  <a:cubicBezTo>
                    <a:pt x="1158" y="2774"/>
                    <a:pt x="1200" y="2729"/>
                    <a:pt x="1209" y="2674"/>
                  </a:cubicBezTo>
                  <a:cubicBezTo>
                    <a:pt x="1217" y="2608"/>
                    <a:pt x="1175" y="2546"/>
                    <a:pt x="1111" y="2530"/>
                  </a:cubicBezTo>
                  <a:cubicBezTo>
                    <a:pt x="773" y="2447"/>
                    <a:pt x="517" y="2172"/>
                    <a:pt x="461" y="1830"/>
                  </a:cubicBezTo>
                  <a:lnTo>
                    <a:pt x="461" y="1830"/>
                  </a:lnTo>
                  <a:cubicBezTo>
                    <a:pt x="548" y="1850"/>
                    <a:pt x="637" y="1861"/>
                    <a:pt x="726" y="1861"/>
                  </a:cubicBezTo>
                  <a:cubicBezTo>
                    <a:pt x="740" y="1861"/>
                    <a:pt x="754" y="1860"/>
                    <a:pt x="769" y="1860"/>
                  </a:cubicBezTo>
                  <a:cubicBezTo>
                    <a:pt x="833" y="1858"/>
                    <a:pt x="887" y="1809"/>
                    <a:pt x="895" y="1744"/>
                  </a:cubicBezTo>
                  <a:cubicBezTo>
                    <a:pt x="899" y="1691"/>
                    <a:pt x="874" y="1642"/>
                    <a:pt x="829" y="1615"/>
                  </a:cubicBezTo>
                  <a:cubicBezTo>
                    <a:pt x="474" y="1398"/>
                    <a:pt x="302" y="975"/>
                    <a:pt x="407" y="571"/>
                  </a:cubicBezTo>
                  <a:lnTo>
                    <a:pt x="407" y="571"/>
                  </a:lnTo>
                  <a:cubicBezTo>
                    <a:pt x="750" y="912"/>
                    <a:pt x="1165" y="1169"/>
                    <a:pt x="1621" y="1325"/>
                  </a:cubicBezTo>
                  <a:cubicBezTo>
                    <a:pt x="1626" y="1327"/>
                    <a:pt x="2076" y="1467"/>
                    <a:pt x="2247" y="1468"/>
                  </a:cubicBezTo>
                  <a:cubicBezTo>
                    <a:pt x="2258" y="1468"/>
                    <a:pt x="2311" y="1469"/>
                    <a:pt x="2311" y="1469"/>
                  </a:cubicBezTo>
                  <a:cubicBezTo>
                    <a:pt x="2313" y="1469"/>
                    <a:pt x="2316" y="1469"/>
                    <a:pt x="2318" y="1469"/>
                  </a:cubicBezTo>
                  <a:cubicBezTo>
                    <a:pt x="2372" y="1469"/>
                    <a:pt x="2421" y="1435"/>
                    <a:pt x="2439" y="1383"/>
                  </a:cubicBezTo>
                  <a:cubicBezTo>
                    <a:pt x="2446" y="1367"/>
                    <a:pt x="2449" y="1351"/>
                    <a:pt x="2447" y="1333"/>
                  </a:cubicBezTo>
                  <a:lnTo>
                    <a:pt x="2447" y="1311"/>
                  </a:lnTo>
                  <a:cubicBezTo>
                    <a:pt x="2447" y="885"/>
                    <a:pt x="2705" y="501"/>
                    <a:pt x="3099" y="340"/>
                  </a:cubicBezTo>
                  <a:cubicBezTo>
                    <a:pt x="3227" y="287"/>
                    <a:pt x="3362" y="262"/>
                    <a:pt x="3495" y="262"/>
                  </a:cubicBezTo>
                  <a:cubicBezTo>
                    <a:pt x="3771" y="262"/>
                    <a:pt x="4042" y="371"/>
                    <a:pt x="4243" y="576"/>
                  </a:cubicBezTo>
                  <a:cubicBezTo>
                    <a:pt x="4267" y="601"/>
                    <a:pt x="4300" y="614"/>
                    <a:pt x="4336" y="614"/>
                  </a:cubicBezTo>
                  <a:cubicBezTo>
                    <a:pt x="4342" y="614"/>
                    <a:pt x="4348" y="614"/>
                    <a:pt x="4354" y="613"/>
                  </a:cubicBezTo>
                  <a:cubicBezTo>
                    <a:pt x="4485" y="594"/>
                    <a:pt x="4616" y="565"/>
                    <a:pt x="4743" y="522"/>
                  </a:cubicBezTo>
                  <a:lnTo>
                    <a:pt x="4743" y="522"/>
                  </a:lnTo>
                  <a:cubicBezTo>
                    <a:pt x="4674" y="597"/>
                    <a:pt x="4595" y="659"/>
                    <a:pt x="4507" y="709"/>
                  </a:cubicBezTo>
                  <a:cubicBezTo>
                    <a:pt x="4446" y="741"/>
                    <a:pt x="4422" y="814"/>
                    <a:pt x="4449" y="877"/>
                  </a:cubicBezTo>
                  <a:lnTo>
                    <a:pt x="4452" y="881"/>
                  </a:lnTo>
                  <a:cubicBezTo>
                    <a:pt x="4473" y="928"/>
                    <a:pt x="4519" y="957"/>
                    <a:pt x="4571" y="957"/>
                  </a:cubicBezTo>
                  <a:cubicBezTo>
                    <a:pt x="4575" y="957"/>
                    <a:pt x="4579" y="957"/>
                    <a:pt x="4584" y="956"/>
                  </a:cubicBezTo>
                  <a:cubicBezTo>
                    <a:pt x="4691" y="947"/>
                    <a:pt x="4798" y="930"/>
                    <a:pt x="4903" y="904"/>
                  </a:cubicBezTo>
                  <a:lnTo>
                    <a:pt x="4903" y="904"/>
                  </a:lnTo>
                  <a:cubicBezTo>
                    <a:pt x="4810" y="1000"/>
                    <a:pt x="4708" y="1087"/>
                    <a:pt x="4597" y="1164"/>
                  </a:cubicBezTo>
                  <a:cubicBezTo>
                    <a:pt x="4562" y="1189"/>
                    <a:pt x="4541" y="1231"/>
                    <a:pt x="4542" y="1274"/>
                  </a:cubicBezTo>
                  <a:lnTo>
                    <a:pt x="4542" y="1284"/>
                  </a:lnTo>
                  <a:lnTo>
                    <a:pt x="4542" y="1311"/>
                  </a:lnTo>
                  <a:lnTo>
                    <a:pt x="4542" y="1321"/>
                  </a:lnTo>
                  <a:cubicBezTo>
                    <a:pt x="4539" y="2028"/>
                    <a:pt x="4277" y="2708"/>
                    <a:pt x="3803" y="3231"/>
                  </a:cubicBezTo>
                  <a:cubicBezTo>
                    <a:pt x="3755" y="3287"/>
                    <a:pt x="3760" y="3370"/>
                    <a:pt x="3814" y="3419"/>
                  </a:cubicBezTo>
                  <a:cubicBezTo>
                    <a:pt x="3839" y="3441"/>
                    <a:pt x="3870" y="3452"/>
                    <a:pt x="3901" y="3452"/>
                  </a:cubicBezTo>
                  <a:cubicBezTo>
                    <a:pt x="3938" y="3452"/>
                    <a:pt x="3975" y="3436"/>
                    <a:pt x="4001" y="3406"/>
                  </a:cubicBezTo>
                  <a:cubicBezTo>
                    <a:pt x="4514" y="2840"/>
                    <a:pt x="4799" y="2102"/>
                    <a:pt x="4804" y="1337"/>
                  </a:cubicBezTo>
                  <a:cubicBezTo>
                    <a:pt x="5037" y="1164"/>
                    <a:pt x="5235" y="950"/>
                    <a:pt x="5390" y="705"/>
                  </a:cubicBezTo>
                  <a:cubicBezTo>
                    <a:pt x="5425" y="650"/>
                    <a:pt x="5414" y="578"/>
                    <a:pt x="5366" y="535"/>
                  </a:cubicBezTo>
                  <a:cubicBezTo>
                    <a:pt x="5341" y="515"/>
                    <a:pt x="5311" y="504"/>
                    <a:pt x="5280" y="504"/>
                  </a:cubicBezTo>
                  <a:cubicBezTo>
                    <a:pt x="5260" y="504"/>
                    <a:pt x="5240" y="509"/>
                    <a:pt x="5222" y="518"/>
                  </a:cubicBezTo>
                  <a:cubicBezTo>
                    <a:pt x="5154" y="549"/>
                    <a:pt x="5084" y="577"/>
                    <a:pt x="5014" y="600"/>
                  </a:cubicBezTo>
                  <a:cubicBezTo>
                    <a:pt x="5084" y="504"/>
                    <a:pt x="5140" y="398"/>
                    <a:pt x="5179" y="286"/>
                  </a:cubicBezTo>
                  <a:cubicBezTo>
                    <a:pt x="5196" y="239"/>
                    <a:pt x="5187" y="186"/>
                    <a:pt x="5154" y="149"/>
                  </a:cubicBezTo>
                  <a:cubicBezTo>
                    <a:pt x="5129" y="121"/>
                    <a:pt x="5094" y="107"/>
                    <a:pt x="5058" y="107"/>
                  </a:cubicBezTo>
                  <a:cubicBezTo>
                    <a:pt x="5036" y="107"/>
                    <a:pt x="5013" y="113"/>
                    <a:pt x="4993" y="125"/>
                  </a:cubicBezTo>
                  <a:cubicBezTo>
                    <a:pt x="4802" y="232"/>
                    <a:pt x="4595" y="308"/>
                    <a:pt x="4379" y="344"/>
                  </a:cubicBezTo>
                  <a:cubicBezTo>
                    <a:pt x="4133" y="119"/>
                    <a:pt x="3816" y="1"/>
                    <a:pt x="34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 name="Google Shape;565;p74"/>
          <p:cNvGrpSpPr/>
          <p:nvPr/>
        </p:nvGrpSpPr>
        <p:grpSpPr>
          <a:xfrm>
            <a:off x="7451314" y="540021"/>
            <a:ext cx="400164" cy="379860"/>
            <a:chOff x="2841214" y="540046"/>
            <a:chExt cx="400164" cy="379860"/>
          </a:xfrm>
        </p:grpSpPr>
        <p:sp>
          <p:nvSpPr>
            <p:cNvPr id="566" name="Google Shape;566;p74"/>
            <p:cNvSpPr/>
            <p:nvPr/>
          </p:nvSpPr>
          <p:spPr>
            <a:xfrm>
              <a:off x="2949377" y="691933"/>
              <a:ext cx="52020" cy="132043"/>
            </a:xfrm>
            <a:custGeom>
              <a:rect b="b" l="l" r="r" t="t"/>
              <a:pathLst>
                <a:path extrusionOk="0" h="2881" w="1135">
                  <a:moveTo>
                    <a:pt x="873" y="262"/>
                  </a:moveTo>
                  <a:lnTo>
                    <a:pt x="873" y="2618"/>
                  </a:lnTo>
                  <a:lnTo>
                    <a:pt x="262" y="2618"/>
                  </a:lnTo>
                  <a:lnTo>
                    <a:pt x="262" y="262"/>
                  </a:lnTo>
                  <a:close/>
                  <a:moveTo>
                    <a:pt x="131" y="1"/>
                  </a:moveTo>
                  <a:cubicBezTo>
                    <a:pt x="58" y="1"/>
                    <a:pt x="1" y="60"/>
                    <a:pt x="1" y="131"/>
                  </a:cubicBezTo>
                  <a:lnTo>
                    <a:pt x="1" y="2749"/>
                  </a:lnTo>
                  <a:cubicBezTo>
                    <a:pt x="1" y="2821"/>
                    <a:pt x="58" y="2880"/>
                    <a:pt x="131" y="2880"/>
                  </a:cubicBezTo>
                  <a:lnTo>
                    <a:pt x="1003" y="2880"/>
                  </a:lnTo>
                  <a:cubicBezTo>
                    <a:pt x="1076" y="2880"/>
                    <a:pt x="1134" y="2821"/>
                    <a:pt x="1134" y="2749"/>
                  </a:cubicBezTo>
                  <a:lnTo>
                    <a:pt x="1134" y="131"/>
                  </a:lnTo>
                  <a:cubicBezTo>
                    <a:pt x="1134" y="60"/>
                    <a:pt x="1076" y="1"/>
                    <a:pt x="10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74"/>
            <p:cNvSpPr/>
            <p:nvPr/>
          </p:nvSpPr>
          <p:spPr>
            <a:xfrm>
              <a:off x="2939019" y="620022"/>
              <a:ext cx="62378" cy="59995"/>
            </a:xfrm>
            <a:custGeom>
              <a:rect b="b" l="l" r="r" t="t"/>
              <a:pathLst>
                <a:path extrusionOk="0" h="1309" w="1361">
                  <a:moveTo>
                    <a:pt x="704" y="261"/>
                  </a:moveTo>
                  <a:cubicBezTo>
                    <a:pt x="906" y="261"/>
                    <a:pt x="1099" y="418"/>
                    <a:pt x="1099" y="654"/>
                  </a:cubicBezTo>
                  <a:cubicBezTo>
                    <a:pt x="1099" y="871"/>
                    <a:pt x="923" y="1046"/>
                    <a:pt x="706" y="1046"/>
                  </a:cubicBezTo>
                  <a:cubicBezTo>
                    <a:pt x="356" y="1046"/>
                    <a:pt x="181" y="623"/>
                    <a:pt x="429" y="377"/>
                  </a:cubicBezTo>
                  <a:cubicBezTo>
                    <a:pt x="509" y="297"/>
                    <a:pt x="607" y="261"/>
                    <a:pt x="704" y="261"/>
                  </a:cubicBezTo>
                  <a:close/>
                  <a:moveTo>
                    <a:pt x="706" y="0"/>
                  </a:moveTo>
                  <a:cubicBezTo>
                    <a:pt x="442" y="0"/>
                    <a:pt x="202" y="159"/>
                    <a:pt x="101" y="404"/>
                  </a:cubicBezTo>
                  <a:cubicBezTo>
                    <a:pt x="0" y="648"/>
                    <a:pt x="56" y="929"/>
                    <a:pt x="243" y="1116"/>
                  </a:cubicBezTo>
                  <a:cubicBezTo>
                    <a:pt x="368" y="1241"/>
                    <a:pt x="536" y="1308"/>
                    <a:pt x="707" y="1308"/>
                  </a:cubicBezTo>
                  <a:cubicBezTo>
                    <a:pt x="791" y="1308"/>
                    <a:pt x="876" y="1292"/>
                    <a:pt x="956" y="1259"/>
                  </a:cubicBezTo>
                  <a:cubicBezTo>
                    <a:pt x="1201" y="1158"/>
                    <a:pt x="1360" y="918"/>
                    <a:pt x="1360" y="654"/>
                  </a:cubicBezTo>
                  <a:cubicBezTo>
                    <a:pt x="1360" y="292"/>
                    <a:pt x="1067" y="0"/>
                    <a:pt x="7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74"/>
            <p:cNvSpPr/>
            <p:nvPr/>
          </p:nvSpPr>
          <p:spPr>
            <a:xfrm>
              <a:off x="3029353" y="691933"/>
              <a:ext cx="140018" cy="132043"/>
            </a:xfrm>
            <a:custGeom>
              <a:rect b="b" l="l" r="r" t="t"/>
              <a:pathLst>
                <a:path extrusionOk="0" h="2881" w="3055">
                  <a:moveTo>
                    <a:pt x="131" y="1"/>
                  </a:moveTo>
                  <a:cubicBezTo>
                    <a:pt x="58" y="1"/>
                    <a:pt x="0" y="60"/>
                    <a:pt x="0" y="131"/>
                  </a:cubicBezTo>
                  <a:lnTo>
                    <a:pt x="0" y="2749"/>
                  </a:lnTo>
                  <a:cubicBezTo>
                    <a:pt x="0" y="2821"/>
                    <a:pt x="58" y="2880"/>
                    <a:pt x="131" y="2880"/>
                  </a:cubicBezTo>
                  <a:lnTo>
                    <a:pt x="1003" y="2880"/>
                  </a:lnTo>
                  <a:cubicBezTo>
                    <a:pt x="1076" y="2880"/>
                    <a:pt x="1134" y="2821"/>
                    <a:pt x="1134" y="2749"/>
                  </a:cubicBezTo>
                  <a:lnTo>
                    <a:pt x="1134" y="1810"/>
                  </a:lnTo>
                  <a:cubicBezTo>
                    <a:pt x="1134" y="1502"/>
                    <a:pt x="1202" y="1135"/>
                    <a:pt x="1527" y="1135"/>
                  </a:cubicBezTo>
                  <a:cubicBezTo>
                    <a:pt x="1769" y="1135"/>
                    <a:pt x="1867" y="1339"/>
                    <a:pt x="1902" y="1570"/>
                  </a:cubicBezTo>
                  <a:cubicBezTo>
                    <a:pt x="1913" y="1635"/>
                    <a:pt x="1970" y="1681"/>
                    <a:pt x="2032" y="1681"/>
                  </a:cubicBezTo>
                  <a:cubicBezTo>
                    <a:pt x="2039" y="1681"/>
                    <a:pt x="2045" y="1680"/>
                    <a:pt x="2052" y="1679"/>
                  </a:cubicBezTo>
                  <a:cubicBezTo>
                    <a:pt x="2123" y="1667"/>
                    <a:pt x="2172" y="1600"/>
                    <a:pt x="2161" y="1529"/>
                  </a:cubicBezTo>
                  <a:cubicBezTo>
                    <a:pt x="2095" y="1109"/>
                    <a:pt x="1871" y="873"/>
                    <a:pt x="1527" y="873"/>
                  </a:cubicBezTo>
                  <a:cubicBezTo>
                    <a:pt x="1111" y="873"/>
                    <a:pt x="872" y="1214"/>
                    <a:pt x="872" y="1809"/>
                  </a:cubicBezTo>
                  <a:lnTo>
                    <a:pt x="872" y="2616"/>
                  </a:lnTo>
                  <a:lnTo>
                    <a:pt x="261" y="2616"/>
                  </a:lnTo>
                  <a:lnTo>
                    <a:pt x="261" y="260"/>
                  </a:lnTo>
                  <a:lnTo>
                    <a:pt x="697" y="260"/>
                  </a:lnTo>
                  <a:lnTo>
                    <a:pt x="697" y="433"/>
                  </a:lnTo>
                  <a:cubicBezTo>
                    <a:pt x="697" y="473"/>
                    <a:pt x="715" y="512"/>
                    <a:pt x="746" y="538"/>
                  </a:cubicBezTo>
                  <a:cubicBezTo>
                    <a:pt x="770" y="557"/>
                    <a:pt x="799" y="567"/>
                    <a:pt x="829" y="567"/>
                  </a:cubicBezTo>
                  <a:cubicBezTo>
                    <a:pt x="858" y="567"/>
                    <a:pt x="887" y="557"/>
                    <a:pt x="910" y="538"/>
                  </a:cubicBezTo>
                  <a:cubicBezTo>
                    <a:pt x="1132" y="359"/>
                    <a:pt x="1410" y="260"/>
                    <a:pt x="1696" y="260"/>
                  </a:cubicBezTo>
                  <a:cubicBezTo>
                    <a:pt x="1698" y="260"/>
                    <a:pt x="1700" y="260"/>
                    <a:pt x="1702" y="260"/>
                  </a:cubicBezTo>
                  <a:cubicBezTo>
                    <a:pt x="2454" y="260"/>
                    <a:pt x="2792" y="896"/>
                    <a:pt x="2792" y="1526"/>
                  </a:cubicBezTo>
                  <a:lnTo>
                    <a:pt x="2792" y="2616"/>
                  </a:lnTo>
                  <a:lnTo>
                    <a:pt x="2181" y="2616"/>
                  </a:lnTo>
                  <a:lnTo>
                    <a:pt x="2181" y="2185"/>
                  </a:lnTo>
                  <a:cubicBezTo>
                    <a:pt x="2181" y="2113"/>
                    <a:pt x="2123" y="2055"/>
                    <a:pt x="2050" y="2055"/>
                  </a:cubicBezTo>
                  <a:cubicBezTo>
                    <a:pt x="1979" y="2055"/>
                    <a:pt x="1920" y="2113"/>
                    <a:pt x="1920" y="2185"/>
                  </a:cubicBezTo>
                  <a:lnTo>
                    <a:pt x="1920" y="2747"/>
                  </a:lnTo>
                  <a:cubicBezTo>
                    <a:pt x="1920" y="2819"/>
                    <a:pt x="1979" y="2877"/>
                    <a:pt x="2050" y="2877"/>
                  </a:cubicBezTo>
                  <a:lnTo>
                    <a:pt x="2923" y="2877"/>
                  </a:lnTo>
                  <a:cubicBezTo>
                    <a:pt x="2995" y="2877"/>
                    <a:pt x="3055" y="2819"/>
                    <a:pt x="3055" y="2747"/>
                  </a:cubicBezTo>
                  <a:lnTo>
                    <a:pt x="3055" y="1526"/>
                  </a:lnTo>
                  <a:cubicBezTo>
                    <a:pt x="3053" y="629"/>
                    <a:pt x="2497" y="1"/>
                    <a:pt x="1700" y="1"/>
                  </a:cubicBezTo>
                  <a:cubicBezTo>
                    <a:pt x="1442" y="1"/>
                    <a:pt x="1186" y="68"/>
                    <a:pt x="960" y="193"/>
                  </a:cubicBezTo>
                  <a:lnTo>
                    <a:pt x="960" y="131"/>
                  </a:lnTo>
                  <a:cubicBezTo>
                    <a:pt x="960" y="60"/>
                    <a:pt x="901" y="1"/>
                    <a:pt x="8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74"/>
            <p:cNvSpPr/>
            <p:nvPr/>
          </p:nvSpPr>
          <p:spPr>
            <a:xfrm>
              <a:off x="2841214" y="540046"/>
              <a:ext cx="400164" cy="379860"/>
            </a:xfrm>
            <a:custGeom>
              <a:rect b="b" l="l" r="r" t="t"/>
              <a:pathLst>
                <a:path extrusionOk="0" h="8288" w="8731">
                  <a:moveTo>
                    <a:pt x="4584" y="262"/>
                  </a:moveTo>
                  <a:cubicBezTo>
                    <a:pt x="6725" y="262"/>
                    <a:pt x="8467" y="2004"/>
                    <a:pt x="8467" y="4144"/>
                  </a:cubicBezTo>
                  <a:cubicBezTo>
                    <a:pt x="8467" y="6284"/>
                    <a:pt x="6725" y="8026"/>
                    <a:pt x="4584" y="8026"/>
                  </a:cubicBezTo>
                  <a:cubicBezTo>
                    <a:pt x="2444" y="8026"/>
                    <a:pt x="703" y="6284"/>
                    <a:pt x="703" y="4144"/>
                  </a:cubicBezTo>
                  <a:cubicBezTo>
                    <a:pt x="703" y="2004"/>
                    <a:pt x="2444" y="262"/>
                    <a:pt x="4584" y="262"/>
                  </a:cubicBezTo>
                  <a:close/>
                  <a:moveTo>
                    <a:pt x="4584" y="0"/>
                  </a:moveTo>
                  <a:cubicBezTo>
                    <a:pt x="3787" y="0"/>
                    <a:pt x="2985" y="230"/>
                    <a:pt x="2283" y="699"/>
                  </a:cubicBezTo>
                  <a:cubicBezTo>
                    <a:pt x="640" y="1796"/>
                    <a:pt x="1" y="3903"/>
                    <a:pt x="757" y="5728"/>
                  </a:cubicBezTo>
                  <a:cubicBezTo>
                    <a:pt x="1408" y="7300"/>
                    <a:pt x="2936" y="8288"/>
                    <a:pt x="4584" y="8288"/>
                  </a:cubicBezTo>
                  <a:cubicBezTo>
                    <a:pt x="4852" y="8288"/>
                    <a:pt x="5123" y="8262"/>
                    <a:pt x="5393" y="8208"/>
                  </a:cubicBezTo>
                  <a:cubicBezTo>
                    <a:pt x="7332" y="7822"/>
                    <a:pt x="8728" y="6120"/>
                    <a:pt x="8728" y="4144"/>
                  </a:cubicBezTo>
                  <a:cubicBezTo>
                    <a:pt x="8731" y="3044"/>
                    <a:pt x="8294" y="1989"/>
                    <a:pt x="7515" y="1213"/>
                  </a:cubicBezTo>
                  <a:cubicBezTo>
                    <a:pt x="6714" y="413"/>
                    <a:pt x="5653" y="0"/>
                    <a:pt x="45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 name="Google Shape;570;p74"/>
          <p:cNvSpPr txBox="1"/>
          <p:nvPr/>
        </p:nvSpPr>
        <p:spPr>
          <a:xfrm>
            <a:off x="5020875" y="4282321"/>
            <a:ext cx="3366900" cy="31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Open Sans Light"/>
                <a:ea typeface="Open Sans Light"/>
                <a:cs typeface="Open Sans Light"/>
                <a:sym typeface="Open Sans Light"/>
              </a:rPr>
              <a:t>Please keep this slide for attribution</a:t>
            </a:r>
            <a:endParaRPr sz="1000">
              <a:solidFill>
                <a:schemeClr val="dk1"/>
              </a:solidFill>
              <a:latin typeface="Open Sans Light"/>
              <a:ea typeface="Open Sans Light"/>
              <a:cs typeface="Open Sans Light"/>
              <a:sym typeface="Open Sans Light"/>
            </a:endParaRPr>
          </a:p>
        </p:txBody>
      </p:sp>
      <p:sp>
        <p:nvSpPr>
          <p:cNvPr id="571" name="Google Shape;571;p74"/>
          <p:cNvSpPr txBox="1"/>
          <p:nvPr>
            <p:ph idx="1" type="subTitle"/>
          </p:nvPr>
        </p:nvSpPr>
        <p:spPr>
          <a:xfrm flipH="1">
            <a:off x="743697" y="3630525"/>
            <a:ext cx="2631000" cy="117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a:solidFill>
                  <a:schemeClr val="dk1"/>
                </a:solidFill>
              </a:rPr>
              <a:t>By Carlos Urrutia Martínez</a:t>
            </a:r>
            <a:endParaRPr>
              <a:solidFill>
                <a:schemeClr val="dk1"/>
              </a:solidFill>
            </a:endParaRPr>
          </a:p>
        </p:txBody>
      </p:sp>
      <p:pic>
        <p:nvPicPr>
          <p:cNvPr id="572" name="Google Shape;572;p74"/>
          <p:cNvPicPr preferRelativeResize="0"/>
          <p:nvPr/>
        </p:nvPicPr>
        <p:blipFill>
          <a:blip r:embed="rId4">
            <a:alphaModFix/>
          </a:blip>
          <a:stretch>
            <a:fillRect/>
          </a:stretch>
        </p:blipFill>
        <p:spPr>
          <a:xfrm>
            <a:off x="5020874" y="2399100"/>
            <a:ext cx="4047175" cy="2697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558"/>
                                        </p:tgtEl>
                                        <p:attrNameLst>
                                          <p:attrName>style.visibility</p:attrName>
                                        </p:attrNameLst>
                                      </p:cBhvr>
                                      <p:to>
                                        <p:strVal val="visible"/>
                                      </p:to>
                                    </p:set>
                                    <p:anim calcmode="lin" valueType="num">
                                      <p:cBhvr additive="base">
                                        <p:cTn dur="1000"/>
                                        <p:tgtEl>
                                          <p:spTgt spid="55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8"/>
          <p:cNvSpPr/>
          <p:nvPr/>
        </p:nvSpPr>
        <p:spPr>
          <a:xfrm>
            <a:off x="1578888" y="1536078"/>
            <a:ext cx="7618500" cy="4869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265" name="Google Shape;265;p48"/>
          <p:cNvSpPr/>
          <p:nvPr/>
        </p:nvSpPr>
        <p:spPr>
          <a:xfrm>
            <a:off x="-99062" y="3110610"/>
            <a:ext cx="7618500" cy="4869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266" name="Google Shape;266;p48"/>
          <p:cNvSpPr txBox="1"/>
          <p:nvPr>
            <p:ph idx="1" type="subTitle"/>
          </p:nvPr>
        </p:nvSpPr>
        <p:spPr>
          <a:xfrm>
            <a:off x="2285884" y="2198736"/>
            <a:ext cx="19065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What is inflation and how it affects your money</a:t>
            </a:r>
            <a:endParaRPr/>
          </a:p>
        </p:txBody>
      </p:sp>
      <p:sp>
        <p:nvSpPr>
          <p:cNvPr id="267" name="Google Shape;267;p48">
            <a:hlinkClick action="ppaction://hlinksldjump" r:id="rId3"/>
          </p:cNvPr>
          <p:cNvSpPr txBox="1"/>
          <p:nvPr>
            <p:ph idx="3" type="title"/>
          </p:nvPr>
        </p:nvSpPr>
        <p:spPr>
          <a:xfrm>
            <a:off x="2285884" y="1624335"/>
            <a:ext cx="17538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268" name="Google Shape;268;p48"/>
          <p:cNvSpPr txBox="1"/>
          <p:nvPr>
            <p:ph idx="5" type="subTitle"/>
          </p:nvPr>
        </p:nvSpPr>
        <p:spPr>
          <a:xfrm>
            <a:off x="4595000" y="2243933"/>
            <a:ext cx="19767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Compound Interest</a:t>
            </a:r>
            <a:endParaRPr/>
          </a:p>
        </p:txBody>
      </p:sp>
      <p:sp>
        <p:nvSpPr>
          <p:cNvPr id="269" name="Google Shape;269;p48">
            <a:hlinkClick action="ppaction://hlinksldjump" r:id="rId4"/>
          </p:cNvPr>
          <p:cNvSpPr txBox="1"/>
          <p:nvPr>
            <p:ph idx="6" type="title"/>
          </p:nvPr>
        </p:nvSpPr>
        <p:spPr>
          <a:xfrm>
            <a:off x="4483545" y="1620937"/>
            <a:ext cx="17538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270" name="Google Shape;270;p48"/>
          <p:cNvSpPr txBox="1"/>
          <p:nvPr>
            <p:ph idx="8" type="subTitle"/>
          </p:nvPr>
        </p:nvSpPr>
        <p:spPr>
          <a:xfrm>
            <a:off x="6974331" y="2198723"/>
            <a:ext cx="19065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Markets: SP500, Bonds &amp; Bitcoin</a:t>
            </a:r>
            <a:endParaRPr/>
          </a:p>
        </p:txBody>
      </p:sp>
      <p:sp>
        <p:nvSpPr>
          <p:cNvPr id="271" name="Google Shape;271;p48">
            <a:hlinkClick action="ppaction://hlinksldjump" r:id="rId5"/>
          </p:cNvPr>
          <p:cNvSpPr txBox="1"/>
          <p:nvPr>
            <p:ph idx="9" type="title"/>
          </p:nvPr>
        </p:nvSpPr>
        <p:spPr>
          <a:xfrm>
            <a:off x="6665206" y="1620947"/>
            <a:ext cx="17538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272" name="Google Shape;272;p48"/>
          <p:cNvSpPr txBox="1"/>
          <p:nvPr>
            <p:ph idx="14" type="subTitle"/>
          </p:nvPr>
        </p:nvSpPr>
        <p:spPr>
          <a:xfrm>
            <a:off x="572925" y="3855134"/>
            <a:ext cx="19065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Rentability vs Volatility</a:t>
            </a:r>
            <a:endParaRPr/>
          </a:p>
        </p:txBody>
      </p:sp>
      <p:sp>
        <p:nvSpPr>
          <p:cNvPr id="273" name="Google Shape;273;p48">
            <a:hlinkClick action="ppaction://hlinksldjump" r:id="rId6"/>
          </p:cNvPr>
          <p:cNvSpPr txBox="1"/>
          <p:nvPr>
            <p:ph idx="15" type="title"/>
          </p:nvPr>
        </p:nvSpPr>
        <p:spPr>
          <a:xfrm>
            <a:off x="725637" y="3219993"/>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274" name="Google Shape;274;p48"/>
          <p:cNvSpPr txBox="1"/>
          <p:nvPr>
            <p:ph idx="17" type="subTitle"/>
          </p:nvPr>
        </p:nvSpPr>
        <p:spPr>
          <a:xfrm>
            <a:off x="2807671" y="3784218"/>
            <a:ext cx="19767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Investment profile: Which one is yours?</a:t>
            </a:r>
            <a:endParaRPr b="1">
              <a:latin typeface="Open Sans"/>
              <a:ea typeface="Open Sans"/>
              <a:cs typeface="Open Sans"/>
              <a:sym typeface="Open Sans"/>
            </a:endParaRPr>
          </a:p>
        </p:txBody>
      </p:sp>
      <p:sp>
        <p:nvSpPr>
          <p:cNvPr id="275" name="Google Shape;275;p48">
            <a:hlinkClick action="ppaction://hlinksldjump" r:id="rId7"/>
          </p:cNvPr>
          <p:cNvSpPr txBox="1"/>
          <p:nvPr>
            <p:ph idx="18" type="title"/>
          </p:nvPr>
        </p:nvSpPr>
        <p:spPr>
          <a:xfrm>
            <a:off x="2870612" y="3216594"/>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276" name="Google Shape;276;p48"/>
          <p:cNvSpPr txBox="1"/>
          <p:nvPr>
            <p:ph idx="20" type="subTitle"/>
          </p:nvPr>
        </p:nvSpPr>
        <p:spPr>
          <a:xfrm>
            <a:off x="4939225" y="3784234"/>
            <a:ext cx="19065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Financial Plan</a:t>
            </a:r>
            <a:endParaRPr/>
          </a:p>
        </p:txBody>
      </p:sp>
      <p:sp>
        <p:nvSpPr>
          <p:cNvPr id="277" name="Google Shape;277;p48">
            <a:hlinkClick action="ppaction://hlinksldjump" r:id="rId8"/>
          </p:cNvPr>
          <p:cNvSpPr txBox="1"/>
          <p:nvPr>
            <p:ph idx="21" type="title"/>
          </p:nvPr>
        </p:nvSpPr>
        <p:spPr>
          <a:xfrm>
            <a:off x="5015587" y="3216604"/>
            <a:ext cx="1753800" cy="577800"/>
          </a:xfrm>
          <a:prstGeom prst="rect">
            <a:avLst/>
          </a:prstGeom>
        </p:spPr>
        <p:txBody>
          <a:bodyPr anchorCtr="0" anchor="ctr" bIns="91425" lIns="114300" spcFirstLastPara="1" rIns="91425" wrap="square" tIns="91425">
            <a:noAutofit/>
          </a:bodyPr>
          <a:lstStyle/>
          <a:p>
            <a:pPr indent="0" lvl="0" marL="0" rtl="0" algn="l">
              <a:spcBef>
                <a:spcPts val="0"/>
              </a:spcBef>
              <a:spcAft>
                <a:spcPts val="0"/>
              </a:spcAft>
              <a:buNone/>
            </a:pPr>
            <a:r>
              <a:rPr lang="en"/>
              <a:t>06</a:t>
            </a:r>
            <a:endParaRPr/>
          </a:p>
        </p:txBody>
      </p:sp>
      <p:sp>
        <p:nvSpPr>
          <p:cNvPr id="278" name="Google Shape;278;p48"/>
          <p:cNvSpPr txBox="1"/>
          <p:nvPr>
            <p:ph type="ctrTitle"/>
          </p:nvPr>
        </p:nvSpPr>
        <p:spPr>
          <a:xfrm>
            <a:off x="723600" y="470622"/>
            <a:ext cx="17538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what you need to know:</a:t>
            </a:r>
            <a:endParaRPr/>
          </a:p>
        </p:txBody>
      </p:sp>
      <p:sp>
        <p:nvSpPr>
          <p:cNvPr id="279" name="Google Shape;279;p48"/>
          <p:cNvSpPr txBox="1"/>
          <p:nvPr>
            <p:ph idx="4294967295" type="title"/>
          </p:nvPr>
        </p:nvSpPr>
        <p:spPr>
          <a:xfrm>
            <a:off x="5204100" y="568750"/>
            <a:ext cx="29910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Save your Money</a:t>
            </a:r>
            <a:endParaRPr/>
          </a:p>
        </p:txBody>
      </p:sp>
      <p:sp>
        <p:nvSpPr>
          <p:cNvPr id="280" name="Google Shape;280;p48"/>
          <p:cNvSpPr/>
          <p:nvPr/>
        </p:nvSpPr>
        <p:spPr>
          <a:xfrm flipH="1">
            <a:off x="5204100" y="539500"/>
            <a:ext cx="3939900" cy="536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4" name="Shape 284"/>
        <p:cNvGrpSpPr/>
        <p:nvPr/>
      </p:nvGrpSpPr>
      <p:grpSpPr>
        <a:xfrm>
          <a:off x="0" y="0"/>
          <a:ext cx="0" cy="0"/>
          <a:chOff x="0" y="0"/>
          <a:chExt cx="0" cy="0"/>
        </a:xfrm>
      </p:grpSpPr>
      <p:sp>
        <p:nvSpPr>
          <p:cNvPr id="285" name="Google Shape;285;p49"/>
          <p:cNvSpPr/>
          <p:nvPr/>
        </p:nvSpPr>
        <p:spPr>
          <a:xfrm>
            <a:off x="2522400" y="780150"/>
            <a:ext cx="4099200" cy="3583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CCCCC"/>
              </a:solidFill>
            </a:endParaRPr>
          </a:p>
        </p:txBody>
      </p:sp>
      <p:sp>
        <p:nvSpPr>
          <p:cNvPr id="286" name="Google Shape;286;p49"/>
          <p:cNvSpPr txBox="1"/>
          <p:nvPr>
            <p:ph type="ctrTitle"/>
          </p:nvPr>
        </p:nvSpPr>
        <p:spPr>
          <a:xfrm flipH="1">
            <a:off x="4101575" y="2149455"/>
            <a:ext cx="2954400" cy="1921200"/>
          </a:xfrm>
          <a:prstGeom prst="rect">
            <a:avLst/>
          </a:prstGeom>
        </p:spPr>
        <p:txBody>
          <a:bodyPr anchorCtr="0" anchor="b" bIns="0" lIns="91425" spcFirstLastPara="1" rIns="91425" wrap="square" tIns="91425">
            <a:noAutofit/>
          </a:bodyPr>
          <a:lstStyle/>
          <a:p>
            <a:pPr indent="0" lvl="0" marL="0" rtl="0" algn="l">
              <a:spcBef>
                <a:spcPts val="0"/>
              </a:spcBef>
              <a:spcAft>
                <a:spcPts val="0"/>
              </a:spcAft>
              <a:buNone/>
            </a:pPr>
            <a:r>
              <a:rPr lang="en">
                <a:solidFill>
                  <a:schemeClr val="dk1"/>
                </a:solidFill>
              </a:rPr>
              <a:t>What is inflation and how affects your money</a:t>
            </a:r>
            <a:endParaRPr>
              <a:solidFill>
                <a:schemeClr val="dk1"/>
              </a:solidFill>
            </a:endParaRPr>
          </a:p>
        </p:txBody>
      </p:sp>
      <p:sp>
        <p:nvSpPr>
          <p:cNvPr id="287" name="Google Shape;287;p49"/>
          <p:cNvSpPr txBox="1"/>
          <p:nvPr>
            <p:ph idx="2" type="title"/>
          </p:nvPr>
        </p:nvSpPr>
        <p:spPr>
          <a:xfrm flipH="1">
            <a:off x="787850" y="2419325"/>
            <a:ext cx="2954400" cy="1622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rPr>
              <a:t>01</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286"/>
                                        </p:tgtEl>
                                        <p:attrNameLst>
                                          <p:attrName>style.visibility</p:attrName>
                                        </p:attrNameLst>
                                      </p:cBhvr>
                                      <p:to>
                                        <p:strVal val="visible"/>
                                      </p:to>
                                    </p:set>
                                    <p:anim calcmode="lin" valueType="num">
                                      <p:cBhvr additive="base">
                                        <p:cTn dur="1000"/>
                                        <p:tgtEl>
                                          <p:spTgt spid="286"/>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287"/>
                                        </p:tgtEl>
                                        <p:attrNameLst>
                                          <p:attrName>style.visibility</p:attrName>
                                        </p:attrNameLst>
                                      </p:cBhvr>
                                      <p:to>
                                        <p:strVal val="visible"/>
                                      </p:to>
                                    </p:set>
                                    <p:anim calcmode="lin" valueType="num">
                                      <p:cBhvr additive="base">
                                        <p:cTn dur="1000"/>
                                        <p:tgtEl>
                                          <p:spTgt spid="28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50"/>
          <p:cNvSpPr txBox="1"/>
          <p:nvPr>
            <p:ph type="ctrTitle"/>
          </p:nvPr>
        </p:nvSpPr>
        <p:spPr>
          <a:xfrm>
            <a:off x="723600" y="470625"/>
            <a:ext cx="15678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Inflation</a:t>
            </a:r>
            <a:endParaRPr/>
          </a:p>
        </p:txBody>
      </p:sp>
      <p:sp>
        <p:nvSpPr>
          <p:cNvPr id="293" name="Google Shape;293;p50"/>
          <p:cNvSpPr/>
          <p:nvPr/>
        </p:nvSpPr>
        <p:spPr>
          <a:xfrm flipH="1">
            <a:off x="2829000" y="0"/>
            <a:ext cx="6315000" cy="4298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50"/>
          <p:cNvSpPr txBox="1"/>
          <p:nvPr/>
        </p:nvSpPr>
        <p:spPr>
          <a:xfrm>
            <a:off x="796200" y="3118725"/>
            <a:ext cx="1861200" cy="1626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lt1"/>
                </a:solidFill>
                <a:latin typeface="Open Sans Light"/>
                <a:ea typeface="Open Sans Light"/>
                <a:cs typeface="Open Sans Light"/>
                <a:sym typeface="Open Sans Light"/>
              </a:rPr>
              <a:t>The inflation it’s a reality and it growths more in long terms</a:t>
            </a:r>
            <a:endParaRPr sz="1000">
              <a:solidFill>
                <a:schemeClr val="lt1"/>
              </a:solidFill>
              <a:latin typeface="Open Sans Light"/>
              <a:ea typeface="Open Sans Light"/>
              <a:cs typeface="Open Sans Light"/>
              <a:sym typeface="Open Sans Light"/>
            </a:endParaRPr>
          </a:p>
        </p:txBody>
      </p:sp>
      <p:cxnSp>
        <p:nvCxnSpPr>
          <p:cNvPr id="295" name="Google Shape;295;p50"/>
          <p:cNvCxnSpPr/>
          <p:nvPr/>
        </p:nvCxnSpPr>
        <p:spPr>
          <a:xfrm>
            <a:off x="1024150" y="4286225"/>
            <a:ext cx="2004900" cy="0"/>
          </a:xfrm>
          <a:prstGeom prst="straightConnector1">
            <a:avLst/>
          </a:prstGeom>
          <a:noFill/>
          <a:ln cap="flat" cmpd="sng" w="9525">
            <a:solidFill>
              <a:srgbClr val="3D4658"/>
            </a:solidFill>
            <a:prstDash val="solid"/>
            <a:round/>
            <a:headEnd len="med" w="med" type="none"/>
            <a:tailEnd len="med" w="med" type="none"/>
          </a:ln>
        </p:spPr>
      </p:cxnSp>
      <p:pic>
        <p:nvPicPr>
          <p:cNvPr id="296" name="Google Shape;296;p50"/>
          <p:cNvPicPr preferRelativeResize="0"/>
          <p:nvPr/>
        </p:nvPicPr>
        <p:blipFill>
          <a:blip r:embed="rId3">
            <a:alphaModFix/>
          </a:blip>
          <a:stretch>
            <a:fillRect/>
          </a:stretch>
        </p:blipFill>
        <p:spPr>
          <a:xfrm>
            <a:off x="2935100" y="105700"/>
            <a:ext cx="6094650" cy="4044326"/>
          </a:xfrm>
          <a:prstGeom prst="rect">
            <a:avLst/>
          </a:prstGeom>
          <a:noFill/>
          <a:ln>
            <a:noFill/>
          </a:ln>
        </p:spPr>
      </p:pic>
      <p:sp>
        <p:nvSpPr>
          <p:cNvPr id="297" name="Google Shape;297;p50"/>
          <p:cNvSpPr txBox="1"/>
          <p:nvPr/>
        </p:nvSpPr>
        <p:spPr>
          <a:xfrm>
            <a:off x="796200" y="922525"/>
            <a:ext cx="1861200" cy="1626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lt1"/>
                </a:solidFill>
                <a:latin typeface="Open Sans Light"/>
                <a:ea typeface="Open Sans Light"/>
                <a:cs typeface="Open Sans Light"/>
                <a:sym typeface="Open Sans Light"/>
              </a:rPr>
              <a:t>Inflation is the gradual increase in prices over time, reducing the purchasing power of money. As goods and services become more expensive, the same amount of money buys less. This is why saving without investing leads to a loss of value—money needs to grow to keep up with inflation.</a:t>
            </a:r>
            <a:endParaRPr sz="1000">
              <a:solidFill>
                <a:schemeClr val="lt1"/>
              </a:solidFill>
              <a:latin typeface="Open Sans Light"/>
              <a:ea typeface="Open Sans Light"/>
              <a:cs typeface="Open Sans Light"/>
              <a:sym typeface="Open Sans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1" name="Shape 301"/>
        <p:cNvGrpSpPr/>
        <p:nvPr/>
      </p:nvGrpSpPr>
      <p:grpSpPr>
        <a:xfrm>
          <a:off x="0" y="0"/>
          <a:ext cx="0" cy="0"/>
          <a:chOff x="0" y="0"/>
          <a:chExt cx="0" cy="0"/>
        </a:xfrm>
      </p:grpSpPr>
      <p:sp>
        <p:nvSpPr>
          <p:cNvPr id="302" name="Google Shape;302;p51"/>
          <p:cNvSpPr/>
          <p:nvPr/>
        </p:nvSpPr>
        <p:spPr>
          <a:xfrm>
            <a:off x="4610050" y="-28489"/>
            <a:ext cx="4533900" cy="5173800"/>
          </a:xfrm>
          <a:prstGeom prst="rect">
            <a:avLst/>
          </a:prstGeom>
          <a:solidFill>
            <a:schemeClr val="dk1">
              <a:alpha val="723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51"/>
          <p:cNvSpPr txBox="1"/>
          <p:nvPr>
            <p:ph idx="1" type="subTitle"/>
          </p:nvPr>
        </p:nvSpPr>
        <p:spPr>
          <a:xfrm>
            <a:off x="934675" y="2689512"/>
            <a:ext cx="2877300" cy="1332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solidFill>
                  <a:schemeClr val="dk1"/>
                </a:solidFill>
              </a:rPr>
              <a:t>If you have as an example 30.000€/$ and you save them in 8 years but all of the expenses are more expensive, your money doesn’t cost the same</a:t>
            </a:r>
            <a:endParaRPr>
              <a:solidFill>
                <a:schemeClr val="dk1"/>
              </a:solidFill>
            </a:endParaRPr>
          </a:p>
        </p:txBody>
      </p:sp>
      <p:sp>
        <p:nvSpPr>
          <p:cNvPr id="304" name="Google Shape;304;p51"/>
          <p:cNvSpPr txBox="1"/>
          <p:nvPr>
            <p:ph idx="2" type="subTitle"/>
          </p:nvPr>
        </p:nvSpPr>
        <p:spPr>
          <a:xfrm>
            <a:off x="5371300" y="2689513"/>
            <a:ext cx="2877300" cy="1332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If you invest your </a:t>
            </a:r>
            <a:r>
              <a:rPr lang="en"/>
              <a:t>money</a:t>
            </a:r>
            <a:r>
              <a:rPr lang="en"/>
              <a:t> you fight the inflation and you avoid the value lost</a:t>
            </a:r>
            <a:endParaRPr/>
          </a:p>
        </p:txBody>
      </p:sp>
      <p:sp>
        <p:nvSpPr>
          <p:cNvPr id="305" name="Google Shape;305;p51"/>
          <p:cNvSpPr txBox="1"/>
          <p:nvPr>
            <p:ph type="ctrTitle"/>
          </p:nvPr>
        </p:nvSpPr>
        <p:spPr>
          <a:xfrm>
            <a:off x="934675" y="2129925"/>
            <a:ext cx="2877300" cy="29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Problem</a:t>
            </a:r>
            <a:endParaRPr>
              <a:solidFill>
                <a:schemeClr val="dk1"/>
              </a:solidFill>
            </a:endParaRPr>
          </a:p>
        </p:txBody>
      </p:sp>
      <p:sp>
        <p:nvSpPr>
          <p:cNvPr id="306" name="Google Shape;306;p51"/>
          <p:cNvSpPr txBox="1"/>
          <p:nvPr>
            <p:ph idx="3" type="ctrTitle"/>
          </p:nvPr>
        </p:nvSpPr>
        <p:spPr>
          <a:xfrm>
            <a:off x="5371300" y="2129925"/>
            <a:ext cx="2877300" cy="29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52"/>
          <p:cNvPicPr preferRelativeResize="0"/>
          <p:nvPr/>
        </p:nvPicPr>
        <p:blipFill rotWithShape="1">
          <a:blip r:embed="rId3">
            <a:alphaModFix/>
          </a:blip>
          <a:srcRect b="38099" l="0" r="0" t="0"/>
          <a:stretch/>
        </p:blipFill>
        <p:spPr>
          <a:xfrm flipH="1">
            <a:off x="-7502" y="0"/>
            <a:ext cx="9139252" cy="3183724"/>
          </a:xfrm>
          <a:prstGeom prst="rect">
            <a:avLst/>
          </a:prstGeom>
          <a:noFill/>
          <a:ln>
            <a:noFill/>
          </a:ln>
        </p:spPr>
      </p:pic>
      <p:sp>
        <p:nvSpPr>
          <p:cNvPr id="312" name="Google Shape;312;p52"/>
          <p:cNvSpPr txBox="1"/>
          <p:nvPr>
            <p:ph type="ctrTitle"/>
          </p:nvPr>
        </p:nvSpPr>
        <p:spPr>
          <a:xfrm>
            <a:off x="96300" y="51675"/>
            <a:ext cx="2233200" cy="1250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Example:</a:t>
            </a:r>
            <a:br>
              <a:rPr lang="en"/>
            </a:br>
            <a:r>
              <a:rPr lang="en"/>
              <a:t> I want to buy a house</a:t>
            </a:r>
            <a:endParaRPr/>
          </a:p>
        </p:txBody>
      </p:sp>
      <p:sp>
        <p:nvSpPr>
          <p:cNvPr id="313" name="Google Shape;313;p52"/>
          <p:cNvSpPr txBox="1"/>
          <p:nvPr>
            <p:ph idx="1" type="subTitle"/>
          </p:nvPr>
        </p:nvSpPr>
        <p:spPr>
          <a:xfrm>
            <a:off x="-7500" y="3319500"/>
            <a:ext cx="2440800" cy="1758300"/>
          </a:xfrm>
          <a:prstGeom prst="rect">
            <a:avLst/>
          </a:prstGeom>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a:t>Here we have an example of the value of a </a:t>
            </a:r>
            <a:r>
              <a:rPr lang="en"/>
              <a:t>hypothetical</a:t>
            </a:r>
            <a:r>
              <a:rPr lang="en"/>
              <a:t> house in USA and in Spain and how </a:t>
            </a:r>
            <a:r>
              <a:rPr lang="en"/>
              <a:t>inflation</a:t>
            </a:r>
            <a:r>
              <a:rPr lang="en"/>
              <a:t> affects the price on time</a:t>
            </a:r>
            <a:br>
              <a:rPr lang="en"/>
            </a:br>
            <a:br>
              <a:rPr lang="en"/>
            </a:br>
            <a:r>
              <a:rPr lang="en"/>
              <a:t>What if you kept your 30.000€/$ instead of investing them and you want to buy a house with a 90% </a:t>
            </a:r>
            <a:r>
              <a:rPr lang="en"/>
              <a:t>mortgage in 2024?</a:t>
            </a:r>
            <a:endParaRPr/>
          </a:p>
        </p:txBody>
      </p:sp>
      <p:pic>
        <p:nvPicPr>
          <p:cNvPr id="314" name="Google Shape;314;p52"/>
          <p:cNvPicPr preferRelativeResize="0"/>
          <p:nvPr/>
        </p:nvPicPr>
        <p:blipFill>
          <a:blip r:embed="rId4">
            <a:alphaModFix/>
          </a:blip>
          <a:stretch>
            <a:fillRect/>
          </a:stretch>
        </p:blipFill>
        <p:spPr>
          <a:xfrm>
            <a:off x="2646700" y="355650"/>
            <a:ext cx="6315650" cy="4432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8" name="Shape 318"/>
        <p:cNvGrpSpPr/>
        <p:nvPr/>
      </p:nvGrpSpPr>
      <p:grpSpPr>
        <a:xfrm>
          <a:off x="0" y="0"/>
          <a:ext cx="0" cy="0"/>
          <a:chOff x="0" y="0"/>
          <a:chExt cx="0" cy="0"/>
        </a:xfrm>
      </p:grpSpPr>
      <p:sp>
        <p:nvSpPr>
          <p:cNvPr id="319" name="Google Shape;319;p53"/>
          <p:cNvSpPr/>
          <p:nvPr/>
        </p:nvSpPr>
        <p:spPr>
          <a:xfrm>
            <a:off x="2522400" y="753125"/>
            <a:ext cx="4099200" cy="3583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endParaRPr>
          </a:p>
        </p:txBody>
      </p:sp>
      <p:sp>
        <p:nvSpPr>
          <p:cNvPr id="320" name="Google Shape;320;p53"/>
          <p:cNvSpPr txBox="1"/>
          <p:nvPr>
            <p:ph type="ctrTitle"/>
          </p:nvPr>
        </p:nvSpPr>
        <p:spPr>
          <a:xfrm flipH="1">
            <a:off x="2662025" y="2536464"/>
            <a:ext cx="2823900" cy="1622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dk1"/>
                </a:solidFill>
              </a:rPr>
              <a:t>Compound Interest</a:t>
            </a:r>
            <a:endParaRPr>
              <a:solidFill>
                <a:schemeClr val="dk1"/>
              </a:solidFill>
            </a:endParaRPr>
          </a:p>
        </p:txBody>
      </p:sp>
      <p:sp>
        <p:nvSpPr>
          <p:cNvPr id="321" name="Google Shape;321;p53"/>
          <p:cNvSpPr txBox="1"/>
          <p:nvPr>
            <p:ph idx="2" type="title"/>
          </p:nvPr>
        </p:nvSpPr>
        <p:spPr>
          <a:xfrm flipH="1">
            <a:off x="5726839" y="2419325"/>
            <a:ext cx="2333700" cy="162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02</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1000"/>
                                        <p:tgtEl>
                                          <p:spTgt spid="319"/>
                                        </p:tgtEl>
                                      </p:cBhvr>
                                    </p:animEffect>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320"/>
                                        </p:tgtEl>
                                        <p:attrNameLst>
                                          <p:attrName>style.visibility</p:attrName>
                                        </p:attrNameLst>
                                      </p:cBhvr>
                                      <p:to>
                                        <p:strVal val="visible"/>
                                      </p:to>
                                    </p:set>
                                    <p:anim calcmode="lin" valueType="num">
                                      <p:cBhvr additive="base">
                                        <p:cTn dur="1000"/>
                                        <p:tgtEl>
                                          <p:spTgt spid="320"/>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321"/>
                                        </p:tgtEl>
                                        <p:attrNameLst>
                                          <p:attrName>style.visibility</p:attrName>
                                        </p:attrNameLst>
                                      </p:cBhvr>
                                      <p:to>
                                        <p:strVal val="visible"/>
                                      </p:to>
                                    </p:set>
                                    <p:anim calcmode="lin" valueType="num">
                                      <p:cBhvr additive="base">
                                        <p:cTn dur="1000"/>
                                        <p:tgtEl>
                                          <p:spTgt spid="32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4"/>
          <p:cNvSpPr txBox="1"/>
          <p:nvPr>
            <p:ph idx="8" type="subTitle"/>
          </p:nvPr>
        </p:nvSpPr>
        <p:spPr>
          <a:xfrm>
            <a:off x="1627625" y="1681925"/>
            <a:ext cx="2873400" cy="44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100">
                <a:solidFill>
                  <a:srgbClr val="000000"/>
                </a:solidFill>
                <a:latin typeface="Arial"/>
                <a:ea typeface="Arial"/>
                <a:cs typeface="Arial"/>
                <a:sym typeface="Arial"/>
              </a:rPr>
              <a:t>Compound Interest</a:t>
            </a:r>
            <a:r>
              <a:rPr lang="en" sz="1100">
                <a:solidFill>
                  <a:srgbClr val="000000"/>
                </a:solidFill>
                <a:latin typeface="Arial"/>
                <a:ea typeface="Arial"/>
                <a:cs typeface="Arial"/>
                <a:sym typeface="Arial"/>
              </a:rPr>
              <a:t> is the interest earned on both the original amount of money (the principal) and the interest that has already been added. Unlike simple interest, which only calculates interest on the principal, compound interest grows exponentially over time because you earn interest on your interest. The more frequently the interest is compounded, the faster your investment grows.</a:t>
            </a:r>
            <a:endParaRPr/>
          </a:p>
        </p:txBody>
      </p:sp>
      <p:sp>
        <p:nvSpPr>
          <p:cNvPr id="327" name="Google Shape;327;p54"/>
          <p:cNvSpPr txBox="1"/>
          <p:nvPr>
            <p:ph type="ctrTitle"/>
          </p:nvPr>
        </p:nvSpPr>
        <p:spPr>
          <a:xfrm>
            <a:off x="723600" y="470625"/>
            <a:ext cx="3447600" cy="84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Put your money in good hands and wait for it</a:t>
            </a:r>
            <a:endParaRPr/>
          </a:p>
        </p:txBody>
      </p:sp>
      <p:pic>
        <p:nvPicPr>
          <p:cNvPr id="328" name="Google Shape;328;p54"/>
          <p:cNvPicPr preferRelativeResize="0"/>
          <p:nvPr/>
        </p:nvPicPr>
        <p:blipFill rotWithShape="1">
          <a:blip r:embed="rId3">
            <a:alphaModFix/>
          </a:blip>
          <a:srcRect b="0" l="40540" r="21869" t="0"/>
          <a:stretch/>
        </p:blipFill>
        <p:spPr>
          <a:xfrm>
            <a:off x="6070450" y="544100"/>
            <a:ext cx="3073550" cy="4599399"/>
          </a:xfrm>
          <a:prstGeom prst="rect">
            <a:avLst/>
          </a:prstGeom>
          <a:noFill/>
          <a:ln>
            <a:noFill/>
          </a:ln>
        </p:spPr>
      </p:pic>
      <p:grpSp>
        <p:nvGrpSpPr>
          <p:cNvPr id="329" name="Google Shape;329;p54"/>
          <p:cNvGrpSpPr/>
          <p:nvPr/>
        </p:nvGrpSpPr>
        <p:grpSpPr>
          <a:xfrm>
            <a:off x="1056125" y="1521097"/>
            <a:ext cx="371413" cy="371377"/>
            <a:chOff x="7976174" y="2925108"/>
            <a:chExt cx="334666" cy="334634"/>
          </a:xfrm>
        </p:grpSpPr>
        <p:sp>
          <p:nvSpPr>
            <p:cNvPr id="330" name="Google Shape;330;p54"/>
            <p:cNvSpPr/>
            <p:nvPr/>
          </p:nvSpPr>
          <p:spPr>
            <a:xfrm>
              <a:off x="8003100" y="3064545"/>
              <a:ext cx="10630" cy="14068"/>
            </a:xfrm>
            <a:custGeom>
              <a:rect b="b" l="l" r="r" t="t"/>
              <a:pathLst>
                <a:path extrusionOk="0" h="442" w="334">
                  <a:moveTo>
                    <a:pt x="167" y="1"/>
                  </a:moveTo>
                  <a:cubicBezTo>
                    <a:pt x="72" y="1"/>
                    <a:pt x="0" y="72"/>
                    <a:pt x="0" y="167"/>
                  </a:cubicBezTo>
                  <a:lnTo>
                    <a:pt x="0" y="286"/>
                  </a:lnTo>
                  <a:cubicBezTo>
                    <a:pt x="0" y="370"/>
                    <a:pt x="72" y="441"/>
                    <a:pt x="167" y="441"/>
                  </a:cubicBezTo>
                  <a:cubicBezTo>
                    <a:pt x="250" y="441"/>
                    <a:pt x="322" y="370"/>
                    <a:pt x="322" y="286"/>
                  </a:cubicBezTo>
                  <a:lnTo>
                    <a:pt x="322" y="167"/>
                  </a:lnTo>
                  <a:cubicBezTo>
                    <a:pt x="334" y="72"/>
                    <a:pt x="250"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4"/>
            <p:cNvSpPr/>
            <p:nvPr/>
          </p:nvSpPr>
          <p:spPr>
            <a:xfrm>
              <a:off x="8003100" y="3046371"/>
              <a:ext cx="10630" cy="14418"/>
            </a:xfrm>
            <a:custGeom>
              <a:rect b="b" l="l" r="r" t="t"/>
              <a:pathLst>
                <a:path extrusionOk="0" h="453" w="334">
                  <a:moveTo>
                    <a:pt x="167" y="0"/>
                  </a:moveTo>
                  <a:cubicBezTo>
                    <a:pt x="72" y="0"/>
                    <a:pt x="0" y="71"/>
                    <a:pt x="0" y="167"/>
                  </a:cubicBezTo>
                  <a:lnTo>
                    <a:pt x="0" y="286"/>
                  </a:lnTo>
                  <a:cubicBezTo>
                    <a:pt x="0" y="369"/>
                    <a:pt x="72" y="452"/>
                    <a:pt x="167" y="452"/>
                  </a:cubicBezTo>
                  <a:cubicBezTo>
                    <a:pt x="250" y="452"/>
                    <a:pt x="322" y="369"/>
                    <a:pt x="322" y="286"/>
                  </a:cubicBezTo>
                  <a:lnTo>
                    <a:pt x="322" y="167"/>
                  </a:lnTo>
                  <a:cubicBezTo>
                    <a:pt x="334" y="71"/>
                    <a:pt x="250" y="0"/>
                    <a:pt x="1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4"/>
            <p:cNvSpPr/>
            <p:nvPr/>
          </p:nvSpPr>
          <p:spPr>
            <a:xfrm>
              <a:off x="8272519" y="3105093"/>
              <a:ext cx="10630" cy="14418"/>
            </a:xfrm>
            <a:custGeom>
              <a:rect b="b" l="l" r="r" t="t"/>
              <a:pathLst>
                <a:path extrusionOk="0" h="453" w="334">
                  <a:moveTo>
                    <a:pt x="167" y="0"/>
                  </a:moveTo>
                  <a:cubicBezTo>
                    <a:pt x="84" y="0"/>
                    <a:pt x="1" y="72"/>
                    <a:pt x="1" y="167"/>
                  </a:cubicBezTo>
                  <a:lnTo>
                    <a:pt x="1" y="286"/>
                  </a:lnTo>
                  <a:cubicBezTo>
                    <a:pt x="1" y="370"/>
                    <a:pt x="84" y="453"/>
                    <a:pt x="167" y="453"/>
                  </a:cubicBezTo>
                  <a:cubicBezTo>
                    <a:pt x="263" y="453"/>
                    <a:pt x="334" y="370"/>
                    <a:pt x="334" y="286"/>
                  </a:cubicBezTo>
                  <a:lnTo>
                    <a:pt x="334" y="167"/>
                  </a:lnTo>
                  <a:cubicBezTo>
                    <a:pt x="334" y="72"/>
                    <a:pt x="263" y="0"/>
                    <a:pt x="1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54"/>
            <p:cNvSpPr/>
            <p:nvPr/>
          </p:nvSpPr>
          <p:spPr>
            <a:xfrm>
              <a:off x="8272519" y="3123266"/>
              <a:ext cx="10630" cy="14068"/>
            </a:xfrm>
            <a:custGeom>
              <a:rect b="b" l="l" r="r" t="t"/>
              <a:pathLst>
                <a:path extrusionOk="0" h="442" w="334">
                  <a:moveTo>
                    <a:pt x="167" y="1"/>
                  </a:moveTo>
                  <a:cubicBezTo>
                    <a:pt x="84" y="1"/>
                    <a:pt x="1" y="72"/>
                    <a:pt x="1" y="168"/>
                  </a:cubicBezTo>
                  <a:lnTo>
                    <a:pt x="1" y="287"/>
                  </a:lnTo>
                  <a:cubicBezTo>
                    <a:pt x="1" y="370"/>
                    <a:pt x="84" y="442"/>
                    <a:pt x="167" y="442"/>
                  </a:cubicBezTo>
                  <a:cubicBezTo>
                    <a:pt x="263" y="442"/>
                    <a:pt x="334" y="370"/>
                    <a:pt x="334" y="287"/>
                  </a:cubicBezTo>
                  <a:lnTo>
                    <a:pt x="334" y="168"/>
                  </a:lnTo>
                  <a:cubicBezTo>
                    <a:pt x="334" y="72"/>
                    <a:pt x="263"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54"/>
            <p:cNvSpPr/>
            <p:nvPr/>
          </p:nvSpPr>
          <p:spPr>
            <a:xfrm>
              <a:off x="7976174" y="2925108"/>
              <a:ext cx="334666" cy="334634"/>
            </a:xfrm>
            <a:custGeom>
              <a:rect b="b" l="l" r="r" t="t"/>
              <a:pathLst>
                <a:path extrusionOk="0" h="10514" w="10515">
                  <a:moveTo>
                    <a:pt x="5109" y="655"/>
                  </a:moveTo>
                  <a:lnTo>
                    <a:pt x="5109" y="2762"/>
                  </a:lnTo>
                  <a:lnTo>
                    <a:pt x="4704" y="2762"/>
                  </a:lnTo>
                  <a:lnTo>
                    <a:pt x="4704" y="655"/>
                  </a:lnTo>
                  <a:close/>
                  <a:moveTo>
                    <a:pt x="7549" y="655"/>
                  </a:moveTo>
                  <a:lnTo>
                    <a:pt x="7549" y="738"/>
                  </a:lnTo>
                  <a:lnTo>
                    <a:pt x="7549" y="750"/>
                  </a:lnTo>
                  <a:lnTo>
                    <a:pt x="7549" y="1584"/>
                  </a:lnTo>
                  <a:lnTo>
                    <a:pt x="7549" y="1774"/>
                  </a:lnTo>
                  <a:cubicBezTo>
                    <a:pt x="7442" y="1667"/>
                    <a:pt x="7311" y="1572"/>
                    <a:pt x="7157" y="1536"/>
                  </a:cubicBezTo>
                  <a:cubicBezTo>
                    <a:pt x="7122" y="1527"/>
                    <a:pt x="7085" y="1523"/>
                    <a:pt x="7048" y="1523"/>
                  </a:cubicBezTo>
                  <a:cubicBezTo>
                    <a:pt x="6935" y="1523"/>
                    <a:pt x="6818" y="1565"/>
                    <a:pt x="6728" y="1655"/>
                  </a:cubicBezTo>
                  <a:cubicBezTo>
                    <a:pt x="6716" y="1667"/>
                    <a:pt x="6371" y="1965"/>
                    <a:pt x="6811" y="2584"/>
                  </a:cubicBezTo>
                  <a:cubicBezTo>
                    <a:pt x="6859" y="2643"/>
                    <a:pt x="6907" y="2691"/>
                    <a:pt x="6918" y="2762"/>
                  </a:cubicBezTo>
                  <a:lnTo>
                    <a:pt x="5430" y="2762"/>
                  </a:lnTo>
                  <a:lnTo>
                    <a:pt x="5430" y="655"/>
                  </a:lnTo>
                  <a:close/>
                  <a:moveTo>
                    <a:pt x="2359" y="523"/>
                  </a:moveTo>
                  <a:cubicBezTo>
                    <a:pt x="2823" y="523"/>
                    <a:pt x="3485" y="630"/>
                    <a:pt x="3620" y="833"/>
                  </a:cubicBezTo>
                  <a:cubicBezTo>
                    <a:pt x="3644" y="881"/>
                    <a:pt x="3704" y="917"/>
                    <a:pt x="3763" y="917"/>
                  </a:cubicBezTo>
                  <a:lnTo>
                    <a:pt x="4359" y="917"/>
                  </a:lnTo>
                  <a:lnTo>
                    <a:pt x="4359" y="2500"/>
                  </a:lnTo>
                  <a:lnTo>
                    <a:pt x="3954" y="2500"/>
                  </a:lnTo>
                  <a:cubicBezTo>
                    <a:pt x="3894" y="2500"/>
                    <a:pt x="3847" y="2536"/>
                    <a:pt x="3823" y="2560"/>
                  </a:cubicBezTo>
                  <a:cubicBezTo>
                    <a:pt x="3466" y="3024"/>
                    <a:pt x="3275" y="3072"/>
                    <a:pt x="3037" y="3119"/>
                  </a:cubicBezTo>
                  <a:cubicBezTo>
                    <a:pt x="2858" y="3143"/>
                    <a:pt x="2644" y="3191"/>
                    <a:pt x="2358" y="3381"/>
                  </a:cubicBezTo>
                  <a:cubicBezTo>
                    <a:pt x="2174" y="3515"/>
                    <a:pt x="2037" y="3549"/>
                    <a:pt x="1955" y="3549"/>
                  </a:cubicBezTo>
                  <a:cubicBezTo>
                    <a:pt x="1921" y="3549"/>
                    <a:pt x="1896" y="3543"/>
                    <a:pt x="1882" y="3536"/>
                  </a:cubicBezTo>
                  <a:cubicBezTo>
                    <a:pt x="1846" y="3477"/>
                    <a:pt x="1846" y="3417"/>
                    <a:pt x="1846" y="3381"/>
                  </a:cubicBezTo>
                  <a:cubicBezTo>
                    <a:pt x="1882" y="3203"/>
                    <a:pt x="2168" y="3000"/>
                    <a:pt x="2346" y="2905"/>
                  </a:cubicBezTo>
                  <a:cubicBezTo>
                    <a:pt x="2442" y="2858"/>
                    <a:pt x="2466" y="2762"/>
                    <a:pt x="2430" y="2679"/>
                  </a:cubicBezTo>
                  <a:cubicBezTo>
                    <a:pt x="2394" y="2619"/>
                    <a:pt x="2335" y="2596"/>
                    <a:pt x="2263" y="2596"/>
                  </a:cubicBezTo>
                  <a:lnTo>
                    <a:pt x="715" y="2596"/>
                  </a:lnTo>
                  <a:cubicBezTo>
                    <a:pt x="644" y="2596"/>
                    <a:pt x="584" y="2536"/>
                    <a:pt x="584" y="2465"/>
                  </a:cubicBezTo>
                  <a:lnTo>
                    <a:pt x="584" y="2441"/>
                  </a:lnTo>
                  <a:cubicBezTo>
                    <a:pt x="584" y="2369"/>
                    <a:pt x="644" y="2310"/>
                    <a:pt x="715" y="2310"/>
                  </a:cubicBezTo>
                  <a:lnTo>
                    <a:pt x="2132" y="2310"/>
                  </a:lnTo>
                  <a:cubicBezTo>
                    <a:pt x="2215" y="2310"/>
                    <a:pt x="2287" y="2238"/>
                    <a:pt x="2287" y="2143"/>
                  </a:cubicBezTo>
                  <a:cubicBezTo>
                    <a:pt x="2287" y="2060"/>
                    <a:pt x="2215" y="1988"/>
                    <a:pt x="2132" y="1988"/>
                  </a:cubicBezTo>
                  <a:lnTo>
                    <a:pt x="715" y="1988"/>
                  </a:lnTo>
                  <a:lnTo>
                    <a:pt x="441" y="2012"/>
                  </a:lnTo>
                  <a:cubicBezTo>
                    <a:pt x="370" y="2012"/>
                    <a:pt x="310" y="1953"/>
                    <a:pt x="310" y="1881"/>
                  </a:cubicBezTo>
                  <a:lnTo>
                    <a:pt x="310" y="1869"/>
                  </a:lnTo>
                  <a:cubicBezTo>
                    <a:pt x="310" y="1786"/>
                    <a:pt x="370" y="1726"/>
                    <a:pt x="441" y="1726"/>
                  </a:cubicBezTo>
                  <a:lnTo>
                    <a:pt x="2156" y="1726"/>
                  </a:lnTo>
                  <a:cubicBezTo>
                    <a:pt x="2251" y="1726"/>
                    <a:pt x="2323" y="1655"/>
                    <a:pt x="2323" y="1572"/>
                  </a:cubicBezTo>
                  <a:cubicBezTo>
                    <a:pt x="2323" y="1476"/>
                    <a:pt x="2251" y="1405"/>
                    <a:pt x="2156" y="1405"/>
                  </a:cubicBezTo>
                  <a:lnTo>
                    <a:pt x="691" y="1405"/>
                  </a:lnTo>
                  <a:cubicBezTo>
                    <a:pt x="632" y="1393"/>
                    <a:pt x="596" y="1345"/>
                    <a:pt x="596" y="1286"/>
                  </a:cubicBezTo>
                  <a:lnTo>
                    <a:pt x="596" y="1274"/>
                  </a:lnTo>
                  <a:cubicBezTo>
                    <a:pt x="596" y="1191"/>
                    <a:pt x="656" y="1131"/>
                    <a:pt x="727" y="1131"/>
                  </a:cubicBezTo>
                  <a:lnTo>
                    <a:pt x="2156" y="1131"/>
                  </a:lnTo>
                  <a:cubicBezTo>
                    <a:pt x="2239" y="1131"/>
                    <a:pt x="2323" y="1060"/>
                    <a:pt x="2323" y="976"/>
                  </a:cubicBezTo>
                  <a:cubicBezTo>
                    <a:pt x="2323" y="881"/>
                    <a:pt x="2239" y="810"/>
                    <a:pt x="2156" y="810"/>
                  </a:cubicBezTo>
                  <a:lnTo>
                    <a:pt x="1442" y="810"/>
                  </a:lnTo>
                  <a:cubicBezTo>
                    <a:pt x="1370" y="810"/>
                    <a:pt x="1311" y="750"/>
                    <a:pt x="1311" y="679"/>
                  </a:cubicBezTo>
                  <a:lnTo>
                    <a:pt x="1311" y="655"/>
                  </a:lnTo>
                  <a:cubicBezTo>
                    <a:pt x="1311" y="583"/>
                    <a:pt x="1370" y="524"/>
                    <a:pt x="1442" y="524"/>
                  </a:cubicBezTo>
                  <a:lnTo>
                    <a:pt x="2287" y="524"/>
                  </a:lnTo>
                  <a:cubicBezTo>
                    <a:pt x="2310" y="523"/>
                    <a:pt x="2334" y="523"/>
                    <a:pt x="2359" y="523"/>
                  </a:cubicBezTo>
                  <a:close/>
                  <a:moveTo>
                    <a:pt x="8633" y="310"/>
                  </a:moveTo>
                  <a:cubicBezTo>
                    <a:pt x="8704" y="310"/>
                    <a:pt x="8764" y="369"/>
                    <a:pt x="8764" y="452"/>
                  </a:cubicBezTo>
                  <a:lnTo>
                    <a:pt x="8764" y="691"/>
                  </a:lnTo>
                  <a:lnTo>
                    <a:pt x="8764" y="726"/>
                  </a:lnTo>
                  <a:lnTo>
                    <a:pt x="8764" y="1107"/>
                  </a:lnTo>
                  <a:lnTo>
                    <a:pt x="8764" y="1131"/>
                  </a:lnTo>
                  <a:lnTo>
                    <a:pt x="8764" y="2155"/>
                  </a:lnTo>
                  <a:cubicBezTo>
                    <a:pt x="8764" y="2250"/>
                    <a:pt x="8835" y="2322"/>
                    <a:pt x="8931" y="2322"/>
                  </a:cubicBezTo>
                  <a:cubicBezTo>
                    <a:pt x="9014" y="2322"/>
                    <a:pt x="9085" y="2250"/>
                    <a:pt x="9085" y="2155"/>
                  </a:cubicBezTo>
                  <a:lnTo>
                    <a:pt x="9085" y="1012"/>
                  </a:lnTo>
                  <a:lnTo>
                    <a:pt x="9085" y="988"/>
                  </a:lnTo>
                  <a:lnTo>
                    <a:pt x="9085" y="953"/>
                  </a:lnTo>
                  <a:lnTo>
                    <a:pt x="9085" y="702"/>
                  </a:lnTo>
                  <a:cubicBezTo>
                    <a:pt x="9109" y="643"/>
                    <a:pt x="9145" y="595"/>
                    <a:pt x="9204" y="595"/>
                  </a:cubicBezTo>
                  <a:lnTo>
                    <a:pt x="9228" y="595"/>
                  </a:lnTo>
                  <a:cubicBezTo>
                    <a:pt x="9300" y="595"/>
                    <a:pt x="9359" y="655"/>
                    <a:pt x="9359" y="726"/>
                  </a:cubicBezTo>
                  <a:lnTo>
                    <a:pt x="9359" y="1322"/>
                  </a:lnTo>
                  <a:lnTo>
                    <a:pt x="9359" y="1441"/>
                  </a:lnTo>
                  <a:lnTo>
                    <a:pt x="9359" y="2155"/>
                  </a:lnTo>
                  <a:cubicBezTo>
                    <a:pt x="9359" y="2250"/>
                    <a:pt x="9431" y="2322"/>
                    <a:pt x="9526" y="2322"/>
                  </a:cubicBezTo>
                  <a:cubicBezTo>
                    <a:pt x="9609" y="2322"/>
                    <a:pt x="9681" y="2250"/>
                    <a:pt x="9681" y="2155"/>
                  </a:cubicBezTo>
                  <a:lnTo>
                    <a:pt x="9681" y="1441"/>
                  </a:lnTo>
                  <a:cubicBezTo>
                    <a:pt x="9681" y="1369"/>
                    <a:pt x="9740" y="1310"/>
                    <a:pt x="9824" y="1310"/>
                  </a:cubicBezTo>
                  <a:lnTo>
                    <a:pt x="9835" y="1310"/>
                  </a:lnTo>
                  <a:cubicBezTo>
                    <a:pt x="9907" y="1310"/>
                    <a:pt x="9966" y="1369"/>
                    <a:pt x="9966" y="1441"/>
                  </a:cubicBezTo>
                  <a:lnTo>
                    <a:pt x="9966" y="2298"/>
                  </a:lnTo>
                  <a:cubicBezTo>
                    <a:pt x="9978" y="2750"/>
                    <a:pt x="9883" y="3489"/>
                    <a:pt x="9657" y="3620"/>
                  </a:cubicBezTo>
                  <a:cubicBezTo>
                    <a:pt x="9609" y="3643"/>
                    <a:pt x="9585" y="3703"/>
                    <a:pt x="9585" y="3762"/>
                  </a:cubicBezTo>
                  <a:lnTo>
                    <a:pt x="9585" y="4358"/>
                  </a:lnTo>
                  <a:lnTo>
                    <a:pt x="7990" y="4358"/>
                  </a:lnTo>
                  <a:lnTo>
                    <a:pt x="7990" y="3965"/>
                  </a:lnTo>
                  <a:cubicBezTo>
                    <a:pt x="7990" y="3905"/>
                    <a:pt x="7954" y="3858"/>
                    <a:pt x="7930" y="3822"/>
                  </a:cubicBezTo>
                  <a:cubicBezTo>
                    <a:pt x="7466" y="3465"/>
                    <a:pt x="7419" y="3274"/>
                    <a:pt x="7383" y="3036"/>
                  </a:cubicBezTo>
                  <a:cubicBezTo>
                    <a:pt x="7347" y="2858"/>
                    <a:pt x="7299" y="2655"/>
                    <a:pt x="7109" y="2369"/>
                  </a:cubicBezTo>
                  <a:cubicBezTo>
                    <a:pt x="6918" y="2096"/>
                    <a:pt x="6930" y="1941"/>
                    <a:pt x="6966" y="1893"/>
                  </a:cubicBezTo>
                  <a:cubicBezTo>
                    <a:pt x="7026" y="1845"/>
                    <a:pt x="7085" y="1845"/>
                    <a:pt x="7109" y="1845"/>
                  </a:cubicBezTo>
                  <a:cubicBezTo>
                    <a:pt x="7288" y="1893"/>
                    <a:pt x="7502" y="2179"/>
                    <a:pt x="7585" y="2357"/>
                  </a:cubicBezTo>
                  <a:cubicBezTo>
                    <a:pt x="7603" y="2418"/>
                    <a:pt x="7658" y="2460"/>
                    <a:pt x="7718" y="2460"/>
                  </a:cubicBezTo>
                  <a:cubicBezTo>
                    <a:pt x="7741" y="2460"/>
                    <a:pt x="7765" y="2454"/>
                    <a:pt x="7788" y="2441"/>
                  </a:cubicBezTo>
                  <a:cubicBezTo>
                    <a:pt x="7847" y="2417"/>
                    <a:pt x="7871" y="2357"/>
                    <a:pt x="7871" y="2286"/>
                  </a:cubicBezTo>
                  <a:lnTo>
                    <a:pt x="7871" y="2262"/>
                  </a:lnTo>
                  <a:lnTo>
                    <a:pt x="7871" y="1584"/>
                  </a:lnTo>
                  <a:lnTo>
                    <a:pt x="7871" y="750"/>
                  </a:lnTo>
                  <a:lnTo>
                    <a:pt x="7871" y="726"/>
                  </a:lnTo>
                  <a:cubicBezTo>
                    <a:pt x="7871" y="655"/>
                    <a:pt x="7930" y="595"/>
                    <a:pt x="8002" y="595"/>
                  </a:cubicBezTo>
                  <a:lnTo>
                    <a:pt x="8014" y="595"/>
                  </a:lnTo>
                  <a:cubicBezTo>
                    <a:pt x="8097" y="595"/>
                    <a:pt x="8157" y="655"/>
                    <a:pt x="8157" y="726"/>
                  </a:cubicBezTo>
                  <a:lnTo>
                    <a:pt x="8157" y="2143"/>
                  </a:lnTo>
                  <a:cubicBezTo>
                    <a:pt x="8157" y="2238"/>
                    <a:pt x="8228" y="2310"/>
                    <a:pt x="8311" y="2310"/>
                  </a:cubicBezTo>
                  <a:cubicBezTo>
                    <a:pt x="8407" y="2310"/>
                    <a:pt x="8478" y="2238"/>
                    <a:pt x="8478" y="2143"/>
                  </a:cubicBezTo>
                  <a:lnTo>
                    <a:pt x="8478" y="726"/>
                  </a:lnTo>
                  <a:lnTo>
                    <a:pt x="8478" y="452"/>
                  </a:lnTo>
                  <a:cubicBezTo>
                    <a:pt x="8478" y="369"/>
                    <a:pt x="8538" y="310"/>
                    <a:pt x="8609" y="310"/>
                  </a:cubicBezTo>
                  <a:close/>
                  <a:moveTo>
                    <a:pt x="1763" y="2941"/>
                  </a:moveTo>
                  <a:cubicBezTo>
                    <a:pt x="1668" y="3036"/>
                    <a:pt x="1561" y="3179"/>
                    <a:pt x="1537" y="3322"/>
                  </a:cubicBezTo>
                  <a:cubicBezTo>
                    <a:pt x="1501" y="3477"/>
                    <a:pt x="1537" y="3631"/>
                    <a:pt x="1656" y="3750"/>
                  </a:cubicBezTo>
                  <a:cubicBezTo>
                    <a:pt x="1668" y="3774"/>
                    <a:pt x="1763" y="3881"/>
                    <a:pt x="1989" y="3881"/>
                  </a:cubicBezTo>
                  <a:cubicBezTo>
                    <a:pt x="2144" y="3881"/>
                    <a:pt x="2335" y="3834"/>
                    <a:pt x="2573" y="3667"/>
                  </a:cubicBezTo>
                  <a:cubicBezTo>
                    <a:pt x="2632" y="3620"/>
                    <a:pt x="2692" y="3572"/>
                    <a:pt x="2751" y="3560"/>
                  </a:cubicBezTo>
                  <a:lnTo>
                    <a:pt x="2751" y="5048"/>
                  </a:lnTo>
                  <a:lnTo>
                    <a:pt x="656" y="5048"/>
                  </a:lnTo>
                  <a:lnTo>
                    <a:pt x="656" y="2941"/>
                  </a:lnTo>
                  <a:close/>
                  <a:moveTo>
                    <a:pt x="9824" y="4703"/>
                  </a:moveTo>
                  <a:lnTo>
                    <a:pt x="9824" y="5108"/>
                  </a:lnTo>
                  <a:lnTo>
                    <a:pt x="7728" y="5108"/>
                  </a:lnTo>
                  <a:lnTo>
                    <a:pt x="7728" y="4703"/>
                  </a:lnTo>
                  <a:close/>
                  <a:moveTo>
                    <a:pt x="2751" y="5370"/>
                  </a:moveTo>
                  <a:lnTo>
                    <a:pt x="2751" y="5775"/>
                  </a:lnTo>
                  <a:lnTo>
                    <a:pt x="656" y="5775"/>
                  </a:lnTo>
                  <a:lnTo>
                    <a:pt x="656" y="5370"/>
                  </a:lnTo>
                  <a:close/>
                  <a:moveTo>
                    <a:pt x="4359" y="2858"/>
                  </a:moveTo>
                  <a:lnTo>
                    <a:pt x="4359" y="2917"/>
                  </a:lnTo>
                  <a:cubicBezTo>
                    <a:pt x="4359" y="3012"/>
                    <a:pt x="4430" y="3084"/>
                    <a:pt x="4525" y="3084"/>
                  </a:cubicBezTo>
                  <a:lnTo>
                    <a:pt x="7014" y="3084"/>
                  </a:lnTo>
                  <a:lnTo>
                    <a:pt x="7014" y="3096"/>
                  </a:lnTo>
                  <a:cubicBezTo>
                    <a:pt x="7049" y="3369"/>
                    <a:pt x="7109" y="3655"/>
                    <a:pt x="7621" y="4048"/>
                  </a:cubicBezTo>
                  <a:lnTo>
                    <a:pt x="7621" y="4370"/>
                  </a:lnTo>
                  <a:lnTo>
                    <a:pt x="7561" y="4370"/>
                  </a:lnTo>
                  <a:cubicBezTo>
                    <a:pt x="7466" y="4370"/>
                    <a:pt x="7395" y="4441"/>
                    <a:pt x="7395" y="4524"/>
                  </a:cubicBezTo>
                  <a:lnTo>
                    <a:pt x="7395" y="7013"/>
                  </a:lnTo>
                  <a:lnTo>
                    <a:pt x="7383" y="7013"/>
                  </a:lnTo>
                  <a:cubicBezTo>
                    <a:pt x="7109" y="7060"/>
                    <a:pt x="6823" y="7120"/>
                    <a:pt x="6430" y="7620"/>
                  </a:cubicBezTo>
                  <a:lnTo>
                    <a:pt x="6121" y="7620"/>
                  </a:lnTo>
                  <a:lnTo>
                    <a:pt x="6121" y="7560"/>
                  </a:lnTo>
                  <a:cubicBezTo>
                    <a:pt x="6121" y="7477"/>
                    <a:pt x="6037" y="7406"/>
                    <a:pt x="5954" y="7406"/>
                  </a:cubicBezTo>
                  <a:lnTo>
                    <a:pt x="3466" y="7406"/>
                  </a:lnTo>
                  <a:lnTo>
                    <a:pt x="3466" y="7382"/>
                  </a:lnTo>
                  <a:cubicBezTo>
                    <a:pt x="3418" y="7120"/>
                    <a:pt x="3358" y="6834"/>
                    <a:pt x="2858" y="6429"/>
                  </a:cubicBezTo>
                  <a:lnTo>
                    <a:pt x="2858" y="6120"/>
                  </a:lnTo>
                  <a:lnTo>
                    <a:pt x="2918" y="6120"/>
                  </a:lnTo>
                  <a:cubicBezTo>
                    <a:pt x="3001" y="6120"/>
                    <a:pt x="3085" y="6048"/>
                    <a:pt x="3085" y="5953"/>
                  </a:cubicBezTo>
                  <a:lnTo>
                    <a:pt x="3085" y="3477"/>
                  </a:lnTo>
                  <a:lnTo>
                    <a:pt x="3097" y="3477"/>
                  </a:lnTo>
                  <a:cubicBezTo>
                    <a:pt x="3358" y="3429"/>
                    <a:pt x="3644" y="3369"/>
                    <a:pt x="4049" y="2858"/>
                  </a:cubicBezTo>
                  <a:close/>
                  <a:moveTo>
                    <a:pt x="5787" y="7727"/>
                  </a:moveTo>
                  <a:lnTo>
                    <a:pt x="5787" y="9823"/>
                  </a:lnTo>
                  <a:lnTo>
                    <a:pt x="5383" y="9823"/>
                  </a:lnTo>
                  <a:lnTo>
                    <a:pt x="5383" y="7727"/>
                  </a:lnTo>
                  <a:close/>
                  <a:moveTo>
                    <a:pt x="8490" y="6933"/>
                  </a:moveTo>
                  <a:cubicBezTo>
                    <a:pt x="8530" y="6933"/>
                    <a:pt x="8558" y="6942"/>
                    <a:pt x="8573" y="6953"/>
                  </a:cubicBezTo>
                  <a:cubicBezTo>
                    <a:pt x="8621" y="7013"/>
                    <a:pt x="8621" y="7072"/>
                    <a:pt x="8621" y="7108"/>
                  </a:cubicBezTo>
                  <a:cubicBezTo>
                    <a:pt x="8573" y="7287"/>
                    <a:pt x="8288" y="7489"/>
                    <a:pt x="8109" y="7584"/>
                  </a:cubicBezTo>
                  <a:cubicBezTo>
                    <a:pt x="8026" y="7620"/>
                    <a:pt x="7990" y="7727"/>
                    <a:pt x="8038" y="7799"/>
                  </a:cubicBezTo>
                  <a:cubicBezTo>
                    <a:pt x="8061" y="7858"/>
                    <a:pt x="8121" y="7894"/>
                    <a:pt x="8204" y="7894"/>
                  </a:cubicBezTo>
                  <a:lnTo>
                    <a:pt x="9740" y="7894"/>
                  </a:lnTo>
                  <a:cubicBezTo>
                    <a:pt x="9824" y="7894"/>
                    <a:pt x="9883" y="7953"/>
                    <a:pt x="9883" y="8025"/>
                  </a:cubicBezTo>
                  <a:lnTo>
                    <a:pt x="9883" y="8037"/>
                  </a:lnTo>
                  <a:cubicBezTo>
                    <a:pt x="9883" y="8120"/>
                    <a:pt x="9824" y="8180"/>
                    <a:pt x="9740" y="8180"/>
                  </a:cubicBezTo>
                  <a:lnTo>
                    <a:pt x="8335" y="8180"/>
                  </a:lnTo>
                  <a:cubicBezTo>
                    <a:pt x="8240" y="8180"/>
                    <a:pt x="8169" y="8251"/>
                    <a:pt x="8169" y="8334"/>
                  </a:cubicBezTo>
                  <a:cubicBezTo>
                    <a:pt x="8169" y="8430"/>
                    <a:pt x="8240" y="8501"/>
                    <a:pt x="8335" y="8501"/>
                  </a:cubicBezTo>
                  <a:lnTo>
                    <a:pt x="10026" y="8501"/>
                  </a:lnTo>
                  <a:cubicBezTo>
                    <a:pt x="10034" y="8500"/>
                    <a:pt x="10043" y="8499"/>
                    <a:pt x="10051" y="8499"/>
                  </a:cubicBezTo>
                  <a:cubicBezTo>
                    <a:pt x="10121" y="8499"/>
                    <a:pt x="10169" y="8545"/>
                    <a:pt x="10169" y="8620"/>
                  </a:cubicBezTo>
                  <a:cubicBezTo>
                    <a:pt x="10169" y="8692"/>
                    <a:pt x="10097" y="8751"/>
                    <a:pt x="10026" y="8751"/>
                  </a:cubicBezTo>
                  <a:lnTo>
                    <a:pt x="8311" y="8751"/>
                  </a:lnTo>
                  <a:cubicBezTo>
                    <a:pt x="8228" y="8751"/>
                    <a:pt x="8157" y="8834"/>
                    <a:pt x="8157" y="8918"/>
                  </a:cubicBezTo>
                  <a:cubicBezTo>
                    <a:pt x="8157" y="9013"/>
                    <a:pt x="8228" y="9084"/>
                    <a:pt x="8311" y="9084"/>
                  </a:cubicBezTo>
                  <a:lnTo>
                    <a:pt x="9776" y="9084"/>
                  </a:lnTo>
                  <a:cubicBezTo>
                    <a:pt x="9835" y="9096"/>
                    <a:pt x="9883" y="9144"/>
                    <a:pt x="9883" y="9204"/>
                  </a:cubicBezTo>
                  <a:lnTo>
                    <a:pt x="9883" y="9215"/>
                  </a:lnTo>
                  <a:cubicBezTo>
                    <a:pt x="9883" y="9287"/>
                    <a:pt x="9824" y="9346"/>
                    <a:pt x="9752" y="9346"/>
                  </a:cubicBezTo>
                  <a:lnTo>
                    <a:pt x="8323" y="9346"/>
                  </a:lnTo>
                  <a:cubicBezTo>
                    <a:pt x="8228" y="9346"/>
                    <a:pt x="8157" y="9430"/>
                    <a:pt x="8157" y="9513"/>
                  </a:cubicBezTo>
                  <a:cubicBezTo>
                    <a:pt x="8157" y="9608"/>
                    <a:pt x="8228" y="9680"/>
                    <a:pt x="8323" y="9680"/>
                  </a:cubicBezTo>
                  <a:lnTo>
                    <a:pt x="9038" y="9680"/>
                  </a:lnTo>
                  <a:cubicBezTo>
                    <a:pt x="9109" y="9680"/>
                    <a:pt x="9169" y="9739"/>
                    <a:pt x="9169" y="9811"/>
                  </a:cubicBezTo>
                  <a:lnTo>
                    <a:pt x="9169" y="9823"/>
                  </a:lnTo>
                  <a:cubicBezTo>
                    <a:pt x="9169" y="9906"/>
                    <a:pt x="9109" y="9966"/>
                    <a:pt x="9038" y="9966"/>
                  </a:cubicBezTo>
                  <a:lnTo>
                    <a:pt x="8181" y="9966"/>
                  </a:lnTo>
                  <a:cubicBezTo>
                    <a:pt x="8151" y="9967"/>
                    <a:pt x="8120" y="9967"/>
                    <a:pt x="8088" y="9967"/>
                  </a:cubicBezTo>
                  <a:cubicBezTo>
                    <a:pt x="7740" y="9967"/>
                    <a:pt x="7288" y="9907"/>
                    <a:pt x="7026" y="9787"/>
                  </a:cubicBezTo>
                  <a:lnTo>
                    <a:pt x="7014" y="9763"/>
                  </a:lnTo>
                  <a:cubicBezTo>
                    <a:pt x="6978" y="9727"/>
                    <a:pt x="6930" y="9704"/>
                    <a:pt x="6895" y="9704"/>
                  </a:cubicBezTo>
                  <a:cubicBezTo>
                    <a:pt x="6871" y="9692"/>
                    <a:pt x="6859" y="9680"/>
                    <a:pt x="6847" y="9644"/>
                  </a:cubicBezTo>
                  <a:cubicBezTo>
                    <a:pt x="6811" y="9608"/>
                    <a:pt x="6752" y="9573"/>
                    <a:pt x="6692" y="9573"/>
                  </a:cubicBezTo>
                  <a:lnTo>
                    <a:pt x="6097" y="9573"/>
                  </a:lnTo>
                  <a:lnTo>
                    <a:pt x="6097" y="7977"/>
                  </a:lnTo>
                  <a:lnTo>
                    <a:pt x="6502" y="7977"/>
                  </a:lnTo>
                  <a:cubicBezTo>
                    <a:pt x="6561" y="7977"/>
                    <a:pt x="6609" y="7953"/>
                    <a:pt x="6633" y="7918"/>
                  </a:cubicBezTo>
                  <a:cubicBezTo>
                    <a:pt x="6990" y="7453"/>
                    <a:pt x="7192" y="7418"/>
                    <a:pt x="7430" y="7370"/>
                  </a:cubicBezTo>
                  <a:cubicBezTo>
                    <a:pt x="7609" y="7334"/>
                    <a:pt x="7811" y="7299"/>
                    <a:pt x="8097" y="7108"/>
                  </a:cubicBezTo>
                  <a:cubicBezTo>
                    <a:pt x="8274" y="6972"/>
                    <a:pt x="8407" y="6933"/>
                    <a:pt x="8490" y="6933"/>
                  </a:cubicBezTo>
                  <a:close/>
                  <a:moveTo>
                    <a:pt x="2501" y="6132"/>
                  </a:moveTo>
                  <a:lnTo>
                    <a:pt x="2501" y="6537"/>
                  </a:lnTo>
                  <a:cubicBezTo>
                    <a:pt x="2501" y="6596"/>
                    <a:pt x="2525" y="6644"/>
                    <a:pt x="2561" y="6668"/>
                  </a:cubicBezTo>
                  <a:cubicBezTo>
                    <a:pt x="3025" y="7025"/>
                    <a:pt x="3061" y="7227"/>
                    <a:pt x="3108" y="7465"/>
                  </a:cubicBezTo>
                  <a:cubicBezTo>
                    <a:pt x="3120" y="7501"/>
                    <a:pt x="3120" y="7560"/>
                    <a:pt x="3144" y="7608"/>
                  </a:cubicBezTo>
                  <a:cubicBezTo>
                    <a:pt x="3168" y="7763"/>
                    <a:pt x="3228" y="7918"/>
                    <a:pt x="3382" y="8120"/>
                  </a:cubicBezTo>
                  <a:cubicBezTo>
                    <a:pt x="3597" y="8382"/>
                    <a:pt x="3585" y="8537"/>
                    <a:pt x="3561" y="8596"/>
                  </a:cubicBezTo>
                  <a:cubicBezTo>
                    <a:pt x="3501" y="8632"/>
                    <a:pt x="3442" y="8632"/>
                    <a:pt x="3406" y="8632"/>
                  </a:cubicBezTo>
                  <a:cubicBezTo>
                    <a:pt x="3228" y="8596"/>
                    <a:pt x="3025" y="8311"/>
                    <a:pt x="2930" y="8132"/>
                  </a:cubicBezTo>
                  <a:cubicBezTo>
                    <a:pt x="2896" y="8064"/>
                    <a:pt x="2838" y="8033"/>
                    <a:pt x="2778" y="8033"/>
                  </a:cubicBezTo>
                  <a:cubicBezTo>
                    <a:pt x="2753" y="8033"/>
                    <a:pt x="2728" y="8038"/>
                    <a:pt x="2704" y="8049"/>
                  </a:cubicBezTo>
                  <a:cubicBezTo>
                    <a:pt x="2644" y="8084"/>
                    <a:pt x="2620" y="8144"/>
                    <a:pt x="2620" y="8215"/>
                  </a:cubicBezTo>
                  <a:lnTo>
                    <a:pt x="2620" y="8239"/>
                  </a:lnTo>
                  <a:lnTo>
                    <a:pt x="2620" y="8918"/>
                  </a:lnTo>
                  <a:lnTo>
                    <a:pt x="2620" y="9751"/>
                  </a:lnTo>
                  <a:lnTo>
                    <a:pt x="2620" y="9763"/>
                  </a:lnTo>
                  <a:cubicBezTo>
                    <a:pt x="2620" y="9846"/>
                    <a:pt x="2561" y="9906"/>
                    <a:pt x="2489" y="9906"/>
                  </a:cubicBezTo>
                  <a:lnTo>
                    <a:pt x="2466" y="9906"/>
                  </a:lnTo>
                  <a:cubicBezTo>
                    <a:pt x="2394" y="9906"/>
                    <a:pt x="2335" y="9846"/>
                    <a:pt x="2335" y="9763"/>
                  </a:cubicBezTo>
                  <a:lnTo>
                    <a:pt x="2335" y="8358"/>
                  </a:lnTo>
                  <a:cubicBezTo>
                    <a:pt x="2335" y="8263"/>
                    <a:pt x="2263" y="8191"/>
                    <a:pt x="2168" y="8191"/>
                  </a:cubicBezTo>
                  <a:cubicBezTo>
                    <a:pt x="2085" y="8191"/>
                    <a:pt x="2013" y="8263"/>
                    <a:pt x="2013" y="8358"/>
                  </a:cubicBezTo>
                  <a:lnTo>
                    <a:pt x="2013" y="9763"/>
                  </a:lnTo>
                  <a:lnTo>
                    <a:pt x="2013" y="10049"/>
                  </a:lnTo>
                  <a:cubicBezTo>
                    <a:pt x="2013" y="10120"/>
                    <a:pt x="1954" y="10180"/>
                    <a:pt x="1870" y="10180"/>
                  </a:cubicBezTo>
                  <a:lnTo>
                    <a:pt x="1858" y="10180"/>
                  </a:lnTo>
                  <a:cubicBezTo>
                    <a:pt x="1787" y="10180"/>
                    <a:pt x="1727" y="10120"/>
                    <a:pt x="1727" y="10049"/>
                  </a:cubicBezTo>
                  <a:lnTo>
                    <a:pt x="1727" y="9811"/>
                  </a:lnTo>
                  <a:lnTo>
                    <a:pt x="1727" y="9763"/>
                  </a:lnTo>
                  <a:lnTo>
                    <a:pt x="1727" y="9394"/>
                  </a:lnTo>
                  <a:lnTo>
                    <a:pt x="1727" y="9370"/>
                  </a:lnTo>
                  <a:lnTo>
                    <a:pt x="1727" y="8334"/>
                  </a:lnTo>
                  <a:cubicBezTo>
                    <a:pt x="1727" y="8251"/>
                    <a:pt x="1656" y="8180"/>
                    <a:pt x="1561" y="8180"/>
                  </a:cubicBezTo>
                  <a:cubicBezTo>
                    <a:pt x="1477" y="8180"/>
                    <a:pt x="1394" y="8251"/>
                    <a:pt x="1394" y="8334"/>
                  </a:cubicBezTo>
                  <a:lnTo>
                    <a:pt x="1394" y="9489"/>
                  </a:lnTo>
                  <a:lnTo>
                    <a:pt x="1394" y="9513"/>
                  </a:lnTo>
                  <a:lnTo>
                    <a:pt x="1394" y="9549"/>
                  </a:lnTo>
                  <a:lnTo>
                    <a:pt x="1394" y="9799"/>
                  </a:lnTo>
                  <a:cubicBezTo>
                    <a:pt x="1382" y="9858"/>
                    <a:pt x="1334" y="9906"/>
                    <a:pt x="1275" y="9906"/>
                  </a:cubicBezTo>
                  <a:lnTo>
                    <a:pt x="1263" y="9906"/>
                  </a:lnTo>
                  <a:cubicBezTo>
                    <a:pt x="1192" y="9906"/>
                    <a:pt x="1132" y="9846"/>
                    <a:pt x="1132" y="9763"/>
                  </a:cubicBezTo>
                  <a:lnTo>
                    <a:pt x="1132" y="9168"/>
                  </a:lnTo>
                  <a:lnTo>
                    <a:pt x="1132" y="9049"/>
                  </a:lnTo>
                  <a:lnTo>
                    <a:pt x="1132" y="8334"/>
                  </a:lnTo>
                  <a:cubicBezTo>
                    <a:pt x="1132" y="8251"/>
                    <a:pt x="1061" y="8180"/>
                    <a:pt x="965" y="8180"/>
                  </a:cubicBezTo>
                  <a:cubicBezTo>
                    <a:pt x="882" y="8180"/>
                    <a:pt x="799" y="8251"/>
                    <a:pt x="799" y="8334"/>
                  </a:cubicBezTo>
                  <a:lnTo>
                    <a:pt x="799" y="9049"/>
                  </a:lnTo>
                  <a:cubicBezTo>
                    <a:pt x="799" y="9132"/>
                    <a:pt x="739" y="9192"/>
                    <a:pt x="668" y="9192"/>
                  </a:cubicBezTo>
                  <a:lnTo>
                    <a:pt x="656" y="9192"/>
                  </a:lnTo>
                  <a:cubicBezTo>
                    <a:pt x="584" y="9192"/>
                    <a:pt x="525" y="9132"/>
                    <a:pt x="525" y="9049"/>
                  </a:cubicBezTo>
                  <a:lnTo>
                    <a:pt x="525" y="8203"/>
                  </a:lnTo>
                  <a:cubicBezTo>
                    <a:pt x="501" y="7739"/>
                    <a:pt x="608" y="7013"/>
                    <a:pt x="834" y="6882"/>
                  </a:cubicBezTo>
                  <a:cubicBezTo>
                    <a:pt x="882" y="6846"/>
                    <a:pt x="906" y="6787"/>
                    <a:pt x="906" y="6727"/>
                  </a:cubicBezTo>
                  <a:lnTo>
                    <a:pt x="906" y="6132"/>
                  </a:lnTo>
                  <a:close/>
                  <a:moveTo>
                    <a:pt x="8621" y="0"/>
                  </a:moveTo>
                  <a:cubicBezTo>
                    <a:pt x="8407" y="0"/>
                    <a:pt x="8240" y="143"/>
                    <a:pt x="8181" y="321"/>
                  </a:cubicBezTo>
                  <a:cubicBezTo>
                    <a:pt x="8145" y="298"/>
                    <a:pt x="8085" y="286"/>
                    <a:pt x="8038" y="286"/>
                  </a:cubicBezTo>
                  <a:lnTo>
                    <a:pt x="8026" y="286"/>
                  </a:lnTo>
                  <a:cubicBezTo>
                    <a:pt x="7942" y="286"/>
                    <a:pt x="7859" y="298"/>
                    <a:pt x="7800" y="345"/>
                  </a:cubicBezTo>
                  <a:lnTo>
                    <a:pt x="4549" y="345"/>
                  </a:lnTo>
                  <a:cubicBezTo>
                    <a:pt x="4466" y="345"/>
                    <a:pt x="4394" y="417"/>
                    <a:pt x="4394" y="512"/>
                  </a:cubicBezTo>
                  <a:lnTo>
                    <a:pt x="4394" y="619"/>
                  </a:lnTo>
                  <a:lnTo>
                    <a:pt x="3870" y="619"/>
                  </a:lnTo>
                  <a:cubicBezTo>
                    <a:pt x="3704" y="441"/>
                    <a:pt x="3418" y="321"/>
                    <a:pt x="2977" y="262"/>
                  </a:cubicBezTo>
                  <a:cubicBezTo>
                    <a:pt x="2632" y="214"/>
                    <a:pt x="2335" y="214"/>
                    <a:pt x="2311" y="214"/>
                  </a:cubicBezTo>
                  <a:lnTo>
                    <a:pt x="1453" y="214"/>
                  </a:lnTo>
                  <a:cubicBezTo>
                    <a:pt x="1203" y="214"/>
                    <a:pt x="1001" y="417"/>
                    <a:pt x="1001" y="679"/>
                  </a:cubicBezTo>
                  <a:lnTo>
                    <a:pt x="1001" y="691"/>
                  </a:lnTo>
                  <a:cubicBezTo>
                    <a:pt x="1001" y="738"/>
                    <a:pt x="1001" y="774"/>
                    <a:pt x="1013" y="822"/>
                  </a:cubicBezTo>
                  <a:lnTo>
                    <a:pt x="739" y="822"/>
                  </a:lnTo>
                  <a:cubicBezTo>
                    <a:pt x="489" y="822"/>
                    <a:pt x="287" y="1036"/>
                    <a:pt x="287" y="1286"/>
                  </a:cubicBezTo>
                  <a:lnTo>
                    <a:pt x="287" y="1298"/>
                  </a:lnTo>
                  <a:cubicBezTo>
                    <a:pt x="287" y="1357"/>
                    <a:pt x="299" y="1405"/>
                    <a:pt x="310" y="1453"/>
                  </a:cubicBezTo>
                  <a:cubicBezTo>
                    <a:pt x="132" y="1512"/>
                    <a:pt x="1" y="1691"/>
                    <a:pt x="1" y="1881"/>
                  </a:cubicBezTo>
                  <a:lnTo>
                    <a:pt x="1" y="1893"/>
                  </a:lnTo>
                  <a:cubicBezTo>
                    <a:pt x="1" y="2107"/>
                    <a:pt x="132" y="2262"/>
                    <a:pt x="310" y="2322"/>
                  </a:cubicBezTo>
                  <a:cubicBezTo>
                    <a:pt x="299" y="2369"/>
                    <a:pt x="287" y="2429"/>
                    <a:pt x="287" y="2477"/>
                  </a:cubicBezTo>
                  <a:lnTo>
                    <a:pt x="287" y="2488"/>
                  </a:lnTo>
                  <a:cubicBezTo>
                    <a:pt x="287" y="2560"/>
                    <a:pt x="299" y="2655"/>
                    <a:pt x="346" y="2715"/>
                  </a:cubicBezTo>
                  <a:lnTo>
                    <a:pt x="346" y="5953"/>
                  </a:lnTo>
                  <a:cubicBezTo>
                    <a:pt x="346" y="6048"/>
                    <a:pt x="418" y="6120"/>
                    <a:pt x="501" y="6120"/>
                  </a:cubicBezTo>
                  <a:lnTo>
                    <a:pt x="608" y="6120"/>
                  </a:lnTo>
                  <a:lnTo>
                    <a:pt x="608" y="6644"/>
                  </a:lnTo>
                  <a:cubicBezTo>
                    <a:pt x="430" y="6810"/>
                    <a:pt x="310" y="7084"/>
                    <a:pt x="251" y="7537"/>
                  </a:cubicBezTo>
                  <a:cubicBezTo>
                    <a:pt x="203" y="7882"/>
                    <a:pt x="203" y="8180"/>
                    <a:pt x="203" y="8203"/>
                  </a:cubicBezTo>
                  <a:lnTo>
                    <a:pt x="203" y="9049"/>
                  </a:lnTo>
                  <a:cubicBezTo>
                    <a:pt x="203" y="9311"/>
                    <a:pt x="418" y="9513"/>
                    <a:pt x="668" y="9513"/>
                  </a:cubicBezTo>
                  <a:lnTo>
                    <a:pt x="680" y="9513"/>
                  </a:lnTo>
                  <a:cubicBezTo>
                    <a:pt x="727" y="9513"/>
                    <a:pt x="775" y="9513"/>
                    <a:pt x="822" y="9501"/>
                  </a:cubicBezTo>
                  <a:lnTo>
                    <a:pt x="822" y="9763"/>
                  </a:lnTo>
                  <a:cubicBezTo>
                    <a:pt x="822" y="10025"/>
                    <a:pt x="1025" y="10227"/>
                    <a:pt x="1275" y="10227"/>
                  </a:cubicBezTo>
                  <a:lnTo>
                    <a:pt x="1299" y="10227"/>
                  </a:lnTo>
                  <a:cubicBezTo>
                    <a:pt x="1358" y="10227"/>
                    <a:pt x="1394" y="10216"/>
                    <a:pt x="1442" y="10204"/>
                  </a:cubicBezTo>
                  <a:cubicBezTo>
                    <a:pt x="1501" y="10382"/>
                    <a:pt x="1680" y="10513"/>
                    <a:pt x="1870" y="10513"/>
                  </a:cubicBezTo>
                  <a:lnTo>
                    <a:pt x="1894" y="10513"/>
                  </a:lnTo>
                  <a:cubicBezTo>
                    <a:pt x="2096" y="10513"/>
                    <a:pt x="2263" y="10382"/>
                    <a:pt x="2323" y="10204"/>
                  </a:cubicBezTo>
                  <a:cubicBezTo>
                    <a:pt x="2370" y="10216"/>
                    <a:pt x="2430" y="10227"/>
                    <a:pt x="2466" y="10227"/>
                  </a:cubicBezTo>
                  <a:lnTo>
                    <a:pt x="2489" y="10227"/>
                  </a:lnTo>
                  <a:cubicBezTo>
                    <a:pt x="2561" y="10227"/>
                    <a:pt x="2644" y="10216"/>
                    <a:pt x="2704" y="10168"/>
                  </a:cubicBezTo>
                  <a:lnTo>
                    <a:pt x="3323" y="10168"/>
                  </a:lnTo>
                  <a:cubicBezTo>
                    <a:pt x="3406" y="10168"/>
                    <a:pt x="3478" y="10096"/>
                    <a:pt x="3478" y="10001"/>
                  </a:cubicBezTo>
                  <a:cubicBezTo>
                    <a:pt x="3478" y="9918"/>
                    <a:pt x="3406" y="9846"/>
                    <a:pt x="3323" y="9846"/>
                  </a:cubicBezTo>
                  <a:lnTo>
                    <a:pt x="2942" y="9846"/>
                  </a:lnTo>
                  <a:lnTo>
                    <a:pt x="2942" y="9763"/>
                  </a:lnTo>
                  <a:lnTo>
                    <a:pt x="2942" y="9751"/>
                  </a:lnTo>
                  <a:lnTo>
                    <a:pt x="2942" y="8918"/>
                  </a:lnTo>
                  <a:lnTo>
                    <a:pt x="2942" y="8727"/>
                  </a:lnTo>
                  <a:cubicBezTo>
                    <a:pt x="3049" y="8834"/>
                    <a:pt x="3180" y="8930"/>
                    <a:pt x="3335" y="8965"/>
                  </a:cubicBezTo>
                  <a:cubicBezTo>
                    <a:pt x="3358" y="8977"/>
                    <a:pt x="3406" y="8977"/>
                    <a:pt x="3442" y="8977"/>
                  </a:cubicBezTo>
                  <a:cubicBezTo>
                    <a:pt x="3561" y="8977"/>
                    <a:pt x="3656" y="8930"/>
                    <a:pt x="3763" y="8858"/>
                  </a:cubicBezTo>
                  <a:cubicBezTo>
                    <a:pt x="3775" y="8846"/>
                    <a:pt x="4120" y="8549"/>
                    <a:pt x="3680" y="7941"/>
                  </a:cubicBezTo>
                  <a:cubicBezTo>
                    <a:pt x="3632" y="7882"/>
                    <a:pt x="3585" y="7822"/>
                    <a:pt x="3573" y="7763"/>
                  </a:cubicBezTo>
                  <a:lnTo>
                    <a:pt x="5061" y="7763"/>
                  </a:lnTo>
                  <a:lnTo>
                    <a:pt x="5061" y="9858"/>
                  </a:lnTo>
                  <a:lnTo>
                    <a:pt x="3835" y="9858"/>
                  </a:lnTo>
                  <a:cubicBezTo>
                    <a:pt x="3751" y="9858"/>
                    <a:pt x="3680" y="9930"/>
                    <a:pt x="3680" y="10025"/>
                  </a:cubicBezTo>
                  <a:cubicBezTo>
                    <a:pt x="3680" y="10108"/>
                    <a:pt x="3751" y="10180"/>
                    <a:pt x="3835" y="10180"/>
                  </a:cubicBezTo>
                  <a:lnTo>
                    <a:pt x="5966" y="10180"/>
                  </a:lnTo>
                  <a:cubicBezTo>
                    <a:pt x="6061" y="10180"/>
                    <a:pt x="6133" y="10108"/>
                    <a:pt x="6133" y="10025"/>
                  </a:cubicBezTo>
                  <a:lnTo>
                    <a:pt x="6133" y="9918"/>
                  </a:lnTo>
                  <a:lnTo>
                    <a:pt x="6657" y="9918"/>
                  </a:lnTo>
                  <a:cubicBezTo>
                    <a:pt x="6811" y="10096"/>
                    <a:pt x="7097" y="10216"/>
                    <a:pt x="7549" y="10275"/>
                  </a:cubicBezTo>
                  <a:cubicBezTo>
                    <a:pt x="7811" y="10323"/>
                    <a:pt x="8061" y="10323"/>
                    <a:pt x="8169" y="10323"/>
                  </a:cubicBezTo>
                  <a:lnTo>
                    <a:pt x="9062" y="10323"/>
                  </a:lnTo>
                  <a:cubicBezTo>
                    <a:pt x="9312" y="10323"/>
                    <a:pt x="9526" y="10108"/>
                    <a:pt x="9526" y="9858"/>
                  </a:cubicBezTo>
                  <a:lnTo>
                    <a:pt x="9526" y="9846"/>
                  </a:lnTo>
                  <a:cubicBezTo>
                    <a:pt x="9526" y="9799"/>
                    <a:pt x="9526" y="9751"/>
                    <a:pt x="9514" y="9704"/>
                  </a:cubicBezTo>
                  <a:lnTo>
                    <a:pt x="9776" y="9704"/>
                  </a:lnTo>
                  <a:cubicBezTo>
                    <a:pt x="10026" y="9704"/>
                    <a:pt x="10240" y="9501"/>
                    <a:pt x="10240" y="9251"/>
                  </a:cubicBezTo>
                  <a:lnTo>
                    <a:pt x="10240" y="9227"/>
                  </a:lnTo>
                  <a:cubicBezTo>
                    <a:pt x="10240" y="9168"/>
                    <a:pt x="10228" y="9132"/>
                    <a:pt x="10205" y="9084"/>
                  </a:cubicBezTo>
                  <a:cubicBezTo>
                    <a:pt x="10383" y="9025"/>
                    <a:pt x="10514" y="8846"/>
                    <a:pt x="10514" y="8656"/>
                  </a:cubicBezTo>
                  <a:lnTo>
                    <a:pt x="10514" y="8632"/>
                  </a:lnTo>
                  <a:cubicBezTo>
                    <a:pt x="10502" y="8418"/>
                    <a:pt x="10371" y="8239"/>
                    <a:pt x="10193" y="8180"/>
                  </a:cubicBezTo>
                  <a:cubicBezTo>
                    <a:pt x="10205" y="8132"/>
                    <a:pt x="10228" y="8072"/>
                    <a:pt x="10228" y="8025"/>
                  </a:cubicBezTo>
                  <a:lnTo>
                    <a:pt x="10228" y="8013"/>
                  </a:lnTo>
                  <a:cubicBezTo>
                    <a:pt x="10228" y="7941"/>
                    <a:pt x="10205" y="7846"/>
                    <a:pt x="10169" y="7787"/>
                  </a:cubicBezTo>
                  <a:lnTo>
                    <a:pt x="10169" y="6263"/>
                  </a:lnTo>
                  <a:cubicBezTo>
                    <a:pt x="10169" y="6179"/>
                    <a:pt x="10086" y="6108"/>
                    <a:pt x="10002" y="6108"/>
                  </a:cubicBezTo>
                  <a:cubicBezTo>
                    <a:pt x="9907" y="6108"/>
                    <a:pt x="9835" y="6179"/>
                    <a:pt x="9835" y="6263"/>
                  </a:cubicBezTo>
                  <a:lnTo>
                    <a:pt x="9835" y="7560"/>
                  </a:lnTo>
                  <a:lnTo>
                    <a:pt x="8716" y="7560"/>
                  </a:lnTo>
                  <a:cubicBezTo>
                    <a:pt x="8823" y="7453"/>
                    <a:pt x="8931" y="7322"/>
                    <a:pt x="8954" y="7179"/>
                  </a:cubicBezTo>
                  <a:cubicBezTo>
                    <a:pt x="8990" y="7025"/>
                    <a:pt x="8954" y="6858"/>
                    <a:pt x="8835" y="6751"/>
                  </a:cubicBezTo>
                  <a:cubicBezTo>
                    <a:pt x="8828" y="6736"/>
                    <a:pt x="8715" y="6608"/>
                    <a:pt x="8492" y="6608"/>
                  </a:cubicBezTo>
                  <a:cubicBezTo>
                    <a:pt x="8347" y="6608"/>
                    <a:pt x="8157" y="6661"/>
                    <a:pt x="7919" y="6834"/>
                  </a:cubicBezTo>
                  <a:cubicBezTo>
                    <a:pt x="7859" y="6882"/>
                    <a:pt x="7800" y="6929"/>
                    <a:pt x="7740" y="6941"/>
                  </a:cubicBezTo>
                  <a:lnTo>
                    <a:pt x="7740" y="5453"/>
                  </a:lnTo>
                  <a:lnTo>
                    <a:pt x="9835" y="5453"/>
                  </a:lnTo>
                  <a:lnTo>
                    <a:pt x="9835" y="5703"/>
                  </a:lnTo>
                  <a:cubicBezTo>
                    <a:pt x="9835" y="5798"/>
                    <a:pt x="9907" y="5870"/>
                    <a:pt x="10002" y="5870"/>
                  </a:cubicBezTo>
                  <a:cubicBezTo>
                    <a:pt x="10086" y="5870"/>
                    <a:pt x="10169" y="5798"/>
                    <a:pt x="10169" y="5703"/>
                  </a:cubicBezTo>
                  <a:lnTo>
                    <a:pt x="10169" y="4560"/>
                  </a:lnTo>
                  <a:cubicBezTo>
                    <a:pt x="10169" y="4465"/>
                    <a:pt x="10086" y="4393"/>
                    <a:pt x="10002" y="4393"/>
                  </a:cubicBezTo>
                  <a:lnTo>
                    <a:pt x="9895" y="4393"/>
                  </a:lnTo>
                  <a:lnTo>
                    <a:pt x="9895" y="3870"/>
                  </a:lnTo>
                  <a:cubicBezTo>
                    <a:pt x="10074" y="3715"/>
                    <a:pt x="10193" y="3429"/>
                    <a:pt x="10252" y="2977"/>
                  </a:cubicBezTo>
                  <a:cubicBezTo>
                    <a:pt x="10300" y="2643"/>
                    <a:pt x="10300" y="2346"/>
                    <a:pt x="10300" y="2310"/>
                  </a:cubicBezTo>
                  <a:lnTo>
                    <a:pt x="10300" y="1464"/>
                  </a:lnTo>
                  <a:cubicBezTo>
                    <a:pt x="10300" y="1203"/>
                    <a:pt x="10086" y="1000"/>
                    <a:pt x="9835" y="1000"/>
                  </a:cubicBezTo>
                  <a:lnTo>
                    <a:pt x="9824" y="1000"/>
                  </a:lnTo>
                  <a:cubicBezTo>
                    <a:pt x="9776" y="1000"/>
                    <a:pt x="9728" y="1000"/>
                    <a:pt x="9693" y="1012"/>
                  </a:cubicBezTo>
                  <a:lnTo>
                    <a:pt x="9693" y="750"/>
                  </a:lnTo>
                  <a:cubicBezTo>
                    <a:pt x="9693" y="500"/>
                    <a:pt x="9478" y="286"/>
                    <a:pt x="9228" y="286"/>
                  </a:cubicBezTo>
                  <a:lnTo>
                    <a:pt x="9216" y="286"/>
                  </a:lnTo>
                  <a:cubicBezTo>
                    <a:pt x="9157" y="286"/>
                    <a:pt x="9109" y="298"/>
                    <a:pt x="9062" y="321"/>
                  </a:cubicBezTo>
                  <a:cubicBezTo>
                    <a:pt x="9002" y="143"/>
                    <a:pt x="8823" y="0"/>
                    <a:pt x="86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54"/>
            <p:cNvSpPr/>
            <p:nvPr/>
          </p:nvSpPr>
          <p:spPr>
            <a:xfrm>
              <a:off x="8116024" y="3221804"/>
              <a:ext cx="14036" cy="10280"/>
            </a:xfrm>
            <a:custGeom>
              <a:rect b="b" l="l" r="r" t="t"/>
              <a:pathLst>
                <a:path extrusionOk="0" h="323" w="441">
                  <a:moveTo>
                    <a:pt x="155" y="1"/>
                  </a:moveTo>
                  <a:cubicBezTo>
                    <a:pt x="72" y="1"/>
                    <a:pt x="0" y="72"/>
                    <a:pt x="0" y="167"/>
                  </a:cubicBezTo>
                  <a:cubicBezTo>
                    <a:pt x="0" y="251"/>
                    <a:pt x="72" y="322"/>
                    <a:pt x="155" y="322"/>
                  </a:cubicBezTo>
                  <a:lnTo>
                    <a:pt x="274" y="322"/>
                  </a:lnTo>
                  <a:cubicBezTo>
                    <a:pt x="369" y="322"/>
                    <a:pt x="441" y="251"/>
                    <a:pt x="441" y="167"/>
                  </a:cubicBezTo>
                  <a:cubicBezTo>
                    <a:pt x="441" y="72"/>
                    <a:pt x="369" y="1"/>
                    <a:pt x="2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54"/>
            <p:cNvSpPr/>
            <p:nvPr/>
          </p:nvSpPr>
          <p:spPr>
            <a:xfrm>
              <a:off x="8097818" y="3221804"/>
              <a:ext cx="14068" cy="10280"/>
            </a:xfrm>
            <a:custGeom>
              <a:rect b="b" l="l" r="r" t="t"/>
              <a:pathLst>
                <a:path extrusionOk="0" h="323" w="442">
                  <a:moveTo>
                    <a:pt x="168" y="1"/>
                  </a:moveTo>
                  <a:cubicBezTo>
                    <a:pt x="72" y="1"/>
                    <a:pt x="1" y="72"/>
                    <a:pt x="1" y="167"/>
                  </a:cubicBezTo>
                  <a:cubicBezTo>
                    <a:pt x="1" y="251"/>
                    <a:pt x="72" y="322"/>
                    <a:pt x="168" y="322"/>
                  </a:cubicBezTo>
                  <a:lnTo>
                    <a:pt x="287" y="322"/>
                  </a:lnTo>
                  <a:cubicBezTo>
                    <a:pt x="370" y="322"/>
                    <a:pt x="441" y="251"/>
                    <a:pt x="441" y="167"/>
                  </a:cubicBezTo>
                  <a:cubicBezTo>
                    <a:pt x="441" y="72"/>
                    <a:pt x="370" y="1"/>
                    <a:pt x="2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54"/>
            <p:cNvSpPr/>
            <p:nvPr/>
          </p:nvSpPr>
          <p:spPr>
            <a:xfrm>
              <a:off x="8156190" y="2951621"/>
              <a:ext cx="14036" cy="10630"/>
            </a:xfrm>
            <a:custGeom>
              <a:rect b="b" l="l" r="r" t="t"/>
              <a:pathLst>
                <a:path extrusionOk="0" h="334" w="441">
                  <a:moveTo>
                    <a:pt x="167" y="0"/>
                  </a:moveTo>
                  <a:cubicBezTo>
                    <a:pt x="72" y="0"/>
                    <a:pt x="0" y="72"/>
                    <a:pt x="0" y="167"/>
                  </a:cubicBezTo>
                  <a:cubicBezTo>
                    <a:pt x="0" y="262"/>
                    <a:pt x="72" y="334"/>
                    <a:pt x="167" y="334"/>
                  </a:cubicBezTo>
                  <a:lnTo>
                    <a:pt x="286" y="334"/>
                  </a:lnTo>
                  <a:cubicBezTo>
                    <a:pt x="369" y="334"/>
                    <a:pt x="441" y="262"/>
                    <a:pt x="441" y="167"/>
                  </a:cubicBezTo>
                  <a:cubicBezTo>
                    <a:pt x="441" y="72"/>
                    <a:pt x="369" y="0"/>
                    <a:pt x="2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54"/>
            <p:cNvSpPr/>
            <p:nvPr/>
          </p:nvSpPr>
          <p:spPr>
            <a:xfrm>
              <a:off x="8173982" y="2952385"/>
              <a:ext cx="14450" cy="10248"/>
            </a:xfrm>
            <a:custGeom>
              <a:rect b="b" l="l" r="r" t="t"/>
              <a:pathLst>
                <a:path extrusionOk="0" h="322" w="454">
                  <a:moveTo>
                    <a:pt x="168" y="0"/>
                  </a:moveTo>
                  <a:cubicBezTo>
                    <a:pt x="84" y="0"/>
                    <a:pt x="1" y="72"/>
                    <a:pt x="1" y="155"/>
                  </a:cubicBezTo>
                  <a:cubicBezTo>
                    <a:pt x="1" y="250"/>
                    <a:pt x="84" y="322"/>
                    <a:pt x="168" y="322"/>
                  </a:cubicBezTo>
                  <a:lnTo>
                    <a:pt x="287" y="322"/>
                  </a:lnTo>
                  <a:cubicBezTo>
                    <a:pt x="382" y="322"/>
                    <a:pt x="453" y="250"/>
                    <a:pt x="453" y="155"/>
                  </a:cubicBezTo>
                  <a:cubicBezTo>
                    <a:pt x="453" y="72"/>
                    <a:pt x="382" y="0"/>
                    <a:pt x="2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Investment Business Plan By Slidesgo">
  <a:themeElements>
    <a:clrScheme name="Simple Light">
      <a:dk1>
        <a:srgbClr val="F3F3F3"/>
      </a:dk1>
      <a:lt1>
        <a:srgbClr val="434343"/>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